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0.45770065075921912</c:v>
                </c:pt>
                <c:pt idx="1">
                  <c:v>0.53579175704989146</c:v>
                </c:pt>
                <c:pt idx="2">
                  <c:v>0</c:v>
                </c:pt>
                <c:pt idx="3">
                  <c:v>6.5075921908893707E-3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Sheet1!$G$2:$G$7</c:f>
              <c:numCache>
                <c:formatCode>0.0;;</c:formatCode>
                <c:ptCount val="6"/>
                <c:pt idx="0">
                  <c:v>6.7744925553688304</c:v>
                </c:pt>
                <c:pt idx="1">
                  <c:v>0</c:v>
                </c:pt>
                <c:pt idx="2">
                  <c:v>0</c:v>
                </c:pt>
                <c:pt idx="3">
                  <c:v>0</c:v>
                </c:pt>
                <c:pt idx="4">
                  <c:v>6.897751464929236</c:v>
                </c:pt>
                <c:pt idx="5">
                  <c:v>6.5605268798189984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3.2255074446311696</c:v>
                </c:pt>
                <c:pt idx="1">
                  <c:v>0</c:v>
                </c:pt>
                <c:pt idx="2">
                  <c:v>0</c:v>
                </c:pt>
                <c:pt idx="3">
                  <c:v>0</c:v>
                </c:pt>
                <c:pt idx="4">
                  <c:v>3.102248535070764</c:v>
                </c:pt>
                <c:pt idx="5">
                  <c:v>3.4394731201810016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Sheet1!$G$2:$G$7</c:f>
              <c:numCache>
                <c:formatCode>0.0;;</c:formatCode>
                <c:ptCount val="6"/>
                <c:pt idx="0">
                  <c:v>8.7245077389334131</c:v>
                </c:pt>
                <c:pt idx="1">
                  <c:v>0</c:v>
                </c:pt>
                <c:pt idx="2">
                  <c:v>0</c:v>
                </c:pt>
                <c:pt idx="3">
                  <c:v>0</c:v>
                </c:pt>
                <c:pt idx="4">
                  <c:v>8.6927839622725003</c:v>
                </c:pt>
                <c:pt idx="5">
                  <c:v>8.7153534303971618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1.2754922610665869</c:v>
                </c:pt>
                <c:pt idx="1">
                  <c:v>0</c:v>
                </c:pt>
                <c:pt idx="2">
                  <c:v>0</c:v>
                </c:pt>
                <c:pt idx="3">
                  <c:v>0</c:v>
                </c:pt>
                <c:pt idx="4">
                  <c:v>1.3072160377274997</c:v>
                </c:pt>
                <c:pt idx="5">
                  <c:v>1.2846465696028382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Sheet1!$G$2:$G$7</c:f>
              <c:numCache>
                <c:formatCode>0.0;;</c:formatCode>
                <c:ptCount val="6"/>
                <c:pt idx="0">
                  <c:v>8.8860578307912981</c:v>
                </c:pt>
                <c:pt idx="1">
                  <c:v>0</c:v>
                </c:pt>
                <c:pt idx="2">
                  <c:v>0</c:v>
                </c:pt>
                <c:pt idx="3">
                  <c:v>0</c:v>
                </c:pt>
                <c:pt idx="4">
                  <c:v>9.2112217906247729</c:v>
                </c:pt>
                <c:pt idx="5">
                  <c:v>8.8368877618758805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1.1139421692087019</c:v>
                </c:pt>
                <c:pt idx="1">
                  <c:v>0</c:v>
                </c:pt>
                <c:pt idx="2">
                  <c:v>0</c:v>
                </c:pt>
                <c:pt idx="3">
                  <c:v>0</c:v>
                </c:pt>
                <c:pt idx="4">
                  <c:v>0.78877820937522714</c:v>
                </c:pt>
                <c:pt idx="5">
                  <c:v>1.1631122381241195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Sheet1!$G$2:$G$7</c:f>
              <c:numCache>
                <c:formatCode>0.0;;</c:formatCode>
                <c:ptCount val="6"/>
                <c:pt idx="0">
                  <c:v>3.9003535426005529</c:v>
                </c:pt>
                <c:pt idx="1">
                  <c:v>0</c:v>
                </c:pt>
                <c:pt idx="2">
                  <c:v>0</c:v>
                </c:pt>
                <c:pt idx="3">
                  <c:v>0</c:v>
                </c:pt>
                <c:pt idx="4">
                  <c:v>3.7352279334784999</c:v>
                </c:pt>
                <c:pt idx="5">
                  <c:v>3.7990210455502211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6.0996464573994471</c:v>
                </c:pt>
                <c:pt idx="1">
                  <c:v>0</c:v>
                </c:pt>
                <c:pt idx="2">
                  <c:v>0</c:v>
                </c:pt>
                <c:pt idx="3">
                  <c:v>0</c:v>
                </c:pt>
                <c:pt idx="4">
                  <c:v>6.2647720665215001</c:v>
                </c:pt>
                <c:pt idx="5">
                  <c:v>6.2009789544497789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(76)</c:v>
                </c:pt>
                <c:pt idx="1">
                  <c:v>Ech - East Cleveland Hospital (-)</c:v>
                </c:pt>
                <c:pt idx="2">
                  <c:v>Friary Hospital (-)</c:v>
                </c:pt>
                <c:pt idx="3">
                  <c:v>Redcar Primary Care Hospital (-)</c:v>
                </c:pt>
                <c:pt idx="4">
                  <c:v>Friarage Hospital Site (-)</c:v>
                </c:pt>
                <c:pt idx="5">
                  <c:v>The James Cook University Hospital (73)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(76)</c:v>
                </c:pt>
                <c:pt idx="1">
                  <c:v>Ech - East Cleveland Hospital (-)</c:v>
                </c:pt>
                <c:pt idx="2">
                  <c:v>Friary Hospital (-)</c:v>
                </c:pt>
                <c:pt idx="3">
                  <c:v>Redcar Primary Care Hospital (-)</c:v>
                </c:pt>
                <c:pt idx="4">
                  <c:v>Friarage Hospital Site (-)</c:v>
                </c:pt>
                <c:pt idx="5">
                  <c:v>The James Cook University Hospital (73)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(76)</c:v>
                </c:pt>
                <c:pt idx="1">
                  <c:v>Ech - East Cleveland Hospital (-)</c:v>
                </c:pt>
                <c:pt idx="2">
                  <c:v>Friary Hospital (-)</c:v>
                </c:pt>
                <c:pt idx="3">
                  <c:v>Redcar Primary Care Hospital (-)</c:v>
                </c:pt>
                <c:pt idx="4">
                  <c:v>Friarage Hospital Site (-)</c:v>
                </c:pt>
                <c:pt idx="5">
                  <c:v>The James Cook University Hospital (73)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(76)</c:v>
                </c:pt>
                <c:pt idx="1">
                  <c:v>Ech - East Cleveland Hospital (-)</c:v>
                </c:pt>
                <c:pt idx="2">
                  <c:v>Friary Hospital (-)</c:v>
                </c:pt>
                <c:pt idx="3">
                  <c:v>Redcar Primary Care Hospital (-)</c:v>
                </c:pt>
                <c:pt idx="4">
                  <c:v>Friarage Hospital Site (-)</c:v>
                </c:pt>
                <c:pt idx="5">
                  <c:v>The James Cook University Hospital (73)</c:v>
                </c:pt>
              </c:strCache>
            </c:strRef>
          </c:cat>
          <c:val>
            <c:numRef>
              <c:f>Sheet1!$G$2:$G$7</c:f>
              <c:numCache>
                <c:formatCode>0.0;;</c:formatCode>
                <c:ptCount val="6"/>
                <c:pt idx="0">
                  <c:v>7.4088358650322617</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(76)</c:v>
                </c:pt>
                <c:pt idx="1">
                  <c:v>Ech - East Cleveland Hospital (-)</c:v>
                </c:pt>
                <c:pt idx="2">
                  <c:v>Friary Hospital (-)</c:v>
                </c:pt>
                <c:pt idx="3">
                  <c:v>Redcar Primary Care Hospital (-)</c:v>
                </c:pt>
                <c:pt idx="4">
                  <c:v>Friarage Hospital Site (-)</c:v>
                </c:pt>
                <c:pt idx="5">
                  <c:v>The James Cook University Hospital (73)</c:v>
                </c:pt>
              </c:strCache>
            </c:strRef>
          </c:cat>
          <c:val>
            <c:numRef>
              <c:f>Sheet1!$H$2:$H$7</c:f>
              <c:numCache>
                <c:formatCode>0.0;;</c:formatCode>
                <c:ptCount val="6"/>
                <c:pt idx="0">
                  <c:v>0</c:v>
                </c:pt>
                <c:pt idx="1">
                  <c:v>0</c:v>
                </c:pt>
                <c:pt idx="2">
                  <c:v>0</c:v>
                </c:pt>
                <c:pt idx="3">
                  <c:v>0</c:v>
                </c:pt>
                <c:pt idx="4">
                  <c:v>0</c:v>
                </c:pt>
                <c:pt idx="5">
                  <c:v>7.5457181146179213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(76)</c:v>
                </c:pt>
                <c:pt idx="1">
                  <c:v>Ech - East Cleveland Hospital (-)</c:v>
                </c:pt>
                <c:pt idx="2">
                  <c:v>Friary Hospital (-)</c:v>
                </c:pt>
                <c:pt idx="3">
                  <c:v>Redcar Primary Care Hospital (-)</c:v>
                </c:pt>
                <c:pt idx="4">
                  <c:v>Friarage Hospital Site (-)</c:v>
                </c:pt>
                <c:pt idx="5">
                  <c:v>The James Cook University Hospital (73)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(76)</c:v>
                </c:pt>
                <c:pt idx="1">
                  <c:v>Ech - East Cleveland Hospital (-)</c:v>
                </c:pt>
                <c:pt idx="2">
                  <c:v>Friary Hospital (-)</c:v>
                </c:pt>
                <c:pt idx="3">
                  <c:v>Redcar Primary Care Hospital (-)</c:v>
                </c:pt>
                <c:pt idx="4">
                  <c:v>Friarage Hospital Site (-)</c:v>
                </c:pt>
                <c:pt idx="5">
                  <c:v>The James Cook University Hospital (73)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2.5911641349677383</c:v>
                </c:pt>
                <c:pt idx="1">
                  <c:v>0</c:v>
                </c:pt>
                <c:pt idx="2">
                  <c:v>0</c:v>
                </c:pt>
                <c:pt idx="3">
                  <c:v>0</c:v>
                </c:pt>
                <c:pt idx="4">
                  <c:v>0</c:v>
                </c:pt>
                <c:pt idx="5">
                  <c:v>2.4542818853820787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Sheet1!$G$2:$G$7</c:f>
              <c:numCache>
                <c:formatCode>0.0;;</c:formatCode>
                <c:ptCount val="6"/>
                <c:pt idx="0">
                  <c:v>9.1325283460148654</c:v>
                </c:pt>
                <c:pt idx="1">
                  <c:v>0</c:v>
                </c:pt>
                <c:pt idx="2">
                  <c:v>0</c:v>
                </c:pt>
                <c:pt idx="3">
                  <c:v>0</c:v>
                </c:pt>
                <c:pt idx="4">
                  <c:v>9.4807762487456007</c:v>
                </c:pt>
                <c:pt idx="5">
                  <c:v>9.0233737841568491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0.86747165398513459</c:v>
                </c:pt>
                <c:pt idx="1">
                  <c:v>0</c:v>
                </c:pt>
                <c:pt idx="2">
                  <c:v>0</c:v>
                </c:pt>
                <c:pt idx="3">
                  <c:v>0</c:v>
                </c:pt>
                <c:pt idx="4">
                  <c:v>0.51922375125439935</c:v>
                </c:pt>
                <c:pt idx="5">
                  <c:v>0.9766262158431509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Ech - East Cleveland Hospital (-)</c:v>
                </c:pt>
                <c:pt idx="2">
                  <c:v>Friary Hospital (-)</c:v>
                </c:pt>
                <c:pt idx="3">
                  <c:v>Redcar Primary Care Hospital (-)</c:v>
                </c:pt>
                <c:pt idx="4">
                  <c:v>Friarage Hospital Site (47)</c:v>
                </c:pt>
                <c:pt idx="5">
                  <c:v>The James Cook University Hospital (248)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Ech - East Cleveland Hospital (-)</c:v>
                </c:pt>
                <c:pt idx="2">
                  <c:v>Friary Hospital (-)</c:v>
                </c:pt>
                <c:pt idx="3">
                  <c:v>Redcar Primary Care Hospital (-)</c:v>
                </c:pt>
                <c:pt idx="4">
                  <c:v>Friarage Hospital Site (47)</c:v>
                </c:pt>
                <c:pt idx="5">
                  <c:v>The James Cook University Hospital (248)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Ech - East Cleveland Hospital (-)</c:v>
                </c:pt>
                <c:pt idx="2">
                  <c:v>Friary Hospital (-)</c:v>
                </c:pt>
                <c:pt idx="3">
                  <c:v>Redcar Primary Care Hospital (-)</c:v>
                </c:pt>
                <c:pt idx="4">
                  <c:v>Friarage Hospital Site (47)</c:v>
                </c:pt>
                <c:pt idx="5">
                  <c:v>The James Cook University Hospital (248)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Ech - East Cleveland Hospital (-)</c:v>
                </c:pt>
                <c:pt idx="2">
                  <c:v>Friary Hospital (-)</c:v>
                </c:pt>
                <c:pt idx="3">
                  <c:v>Redcar Primary Care Hospital (-)</c:v>
                </c:pt>
                <c:pt idx="4">
                  <c:v>Friarage Hospital Site (47)</c:v>
                </c:pt>
                <c:pt idx="5">
                  <c:v>The James Cook University Hospital (248)</c:v>
                </c:pt>
              </c:strCache>
            </c:strRef>
          </c:cat>
          <c:val>
            <c:numRef>
              <c:f>Sheet1!$G$2:$G$7</c:f>
              <c:numCache>
                <c:formatCode>0.0;;</c:formatCode>
                <c:ptCount val="6"/>
                <c:pt idx="0">
                  <c:v>8.5132574190417962</c:v>
                </c:pt>
                <c:pt idx="1">
                  <c:v>0</c:v>
                </c:pt>
                <c:pt idx="2">
                  <c:v>0</c:v>
                </c:pt>
                <c:pt idx="3">
                  <c:v>0</c:v>
                </c:pt>
                <c:pt idx="4">
                  <c:v>0</c:v>
                </c:pt>
                <c:pt idx="5">
                  <c:v>8.3084066467601776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Ech - East Cleveland Hospital (-)</c:v>
                </c:pt>
                <c:pt idx="2">
                  <c:v>Friary Hospital (-)</c:v>
                </c:pt>
                <c:pt idx="3">
                  <c:v>Redcar Primary Care Hospital (-)</c:v>
                </c:pt>
                <c:pt idx="4">
                  <c:v>Friarage Hospital Site (47)</c:v>
                </c:pt>
                <c:pt idx="5">
                  <c:v>The James Cook University Hospital (248)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Ech - East Cleveland Hospital (-)</c:v>
                </c:pt>
                <c:pt idx="2">
                  <c:v>Friary Hospital (-)</c:v>
                </c:pt>
                <c:pt idx="3">
                  <c:v>Redcar Primary Care Hospital (-)</c:v>
                </c:pt>
                <c:pt idx="4">
                  <c:v>Friarage Hospital Site (47)</c:v>
                </c:pt>
                <c:pt idx="5">
                  <c:v>The James Cook University Hospital (248)</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(302)</c:v>
                </c:pt>
                <c:pt idx="1">
                  <c:v>Ech - East Cleveland Hospital (-)</c:v>
                </c:pt>
                <c:pt idx="2">
                  <c:v>Friary Hospital (-)</c:v>
                </c:pt>
                <c:pt idx="3">
                  <c:v>Redcar Primary Care Hospital (-)</c:v>
                </c:pt>
                <c:pt idx="4">
                  <c:v>Friarage Hospital Site (47)</c:v>
                </c:pt>
                <c:pt idx="5">
                  <c:v>The James Cook University Hospital (248)</c:v>
                </c:pt>
              </c:strCache>
            </c:strRef>
          </c:cat>
          <c:val>
            <c:numRef>
              <c:f>Sheet1!$J$2:$J$7</c:f>
              <c:numCache>
                <c:formatCode>0.0;;</c:formatCode>
                <c:ptCount val="6"/>
                <c:pt idx="0">
                  <c:v>0</c:v>
                </c:pt>
                <c:pt idx="1">
                  <c:v>0</c:v>
                </c:pt>
                <c:pt idx="2">
                  <c:v>0</c:v>
                </c:pt>
                <c:pt idx="3">
                  <c:v>0</c:v>
                </c:pt>
                <c:pt idx="4">
                  <c:v>9.5006570108548658</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1.4867425809582038</c:v>
                </c:pt>
                <c:pt idx="1">
                  <c:v>0</c:v>
                </c:pt>
                <c:pt idx="2">
                  <c:v>0</c:v>
                </c:pt>
                <c:pt idx="3">
                  <c:v>0</c:v>
                </c:pt>
                <c:pt idx="4">
                  <c:v>0.4993429891451342</c:v>
                </c:pt>
                <c:pt idx="5">
                  <c:v>1.6915933532398224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(284)</c:v>
                </c:pt>
                <c:pt idx="1">
                  <c:v>Ech - East Cleveland Hospital (-)</c:v>
                </c:pt>
                <c:pt idx="2">
                  <c:v>Friary Hospital (-)</c:v>
                </c:pt>
                <c:pt idx="3">
                  <c:v>Redcar Primary Care Hospital (-)</c:v>
                </c:pt>
                <c:pt idx="4">
                  <c:v>Friarage Hospital Site (55)</c:v>
                </c:pt>
                <c:pt idx="5">
                  <c:v>The James Cook University Hospital (226)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(284)</c:v>
                </c:pt>
                <c:pt idx="1">
                  <c:v>Ech - East Cleveland Hospital (-)</c:v>
                </c:pt>
                <c:pt idx="2">
                  <c:v>Friary Hospital (-)</c:v>
                </c:pt>
                <c:pt idx="3">
                  <c:v>Redcar Primary Care Hospital (-)</c:v>
                </c:pt>
                <c:pt idx="4">
                  <c:v>Friarage Hospital Site (55)</c:v>
                </c:pt>
                <c:pt idx="5">
                  <c:v>The James Cook University Hospital (226)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(284)</c:v>
                </c:pt>
                <c:pt idx="1">
                  <c:v>Ech - East Cleveland Hospital (-)</c:v>
                </c:pt>
                <c:pt idx="2">
                  <c:v>Friary Hospital (-)</c:v>
                </c:pt>
                <c:pt idx="3">
                  <c:v>Redcar Primary Care Hospital (-)</c:v>
                </c:pt>
                <c:pt idx="4">
                  <c:v>Friarage Hospital Site (55)</c:v>
                </c:pt>
                <c:pt idx="5">
                  <c:v>The James Cook University Hospital (226)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(284)</c:v>
                </c:pt>
                <c:pt idx="1">
                  <c:v>Ech - East Cleveland Hospital (-)</c:v>
                </c:pt>
                <c:pt idx="2">
                  <c:v>Friary Hospital (-)</c:v>
                </c:pt>
                <c:pt idx="3">
                  <c:v>Redcar Primary Care Hospital (-)</c:v>
                </c:pt>
                <c:pt idx="4">
                  <c:v>Friarage Hospital Site (55)</c:v>
                </c:pt>
                <c:pt idx="5">
                  <c:v>The James Cook University Hospital (226)</c:v>
                </c:pt>
              </c:strCache>
            </c:strRef>
          </c:cat>
          <c:val>
            <c:numRef>
              <c:f>Sheet1!$G$2:$G$7</c:f>
              <c:numCache>
                <c:formatCode>0.0;;</c:formatCode>
                <c:ptCount val="6"/>
                <c:pt idx="0">
                  <c:v>0</c:v>
                </c:pt>
                <c:pt idx="1">
                  <c:v>0</c:v>
                </c:pt>
                <c:pt idx="2">
                  <c:v>0</c:v>
                </c:pt>
                <c:pt idx="3">
                  <c:v>0</c:v>
                </c:pt>
                <c:pt idx="4">
                  <c:v>0</c:v>
                </c:pt>
                <c:pt idx="5">
                  <c:v>8.3099329533332984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(284)</c:v>
                </c:pt>
                <c:pt idx="1">
                  <c:v>Ech - East Cleveland Hospital (-)</c:v>
                </c:pt>
                <c:pt idx="2">
                  <c:v>Friary Hospital (-)</c:v>
                </c:pt>
                <c:pt idx="3">
                  <c:v>Redcar Primary Care Hospital (-)</c:v>
                </c:pt>
                <c:pt idx="4">
                  <c:v>Friarage Hospital Site (55)</c:v>
                </c:pt>
                <c:pt idx="5">
                  <c:v>The James Cook University Hospital (226)</c:v>
                </c:pt>
              </c:strCache>
            </c:strRef>
          </c:cat>
          <c:val>
            <c:numRef>
              <c:f>Sheet1!$H$2:$H$7</c:f>
              <c:numCache>
                <c:formatCode>0.0;;</c:formatCode>
                <c:ptCount val="6"/>
                <c:pt idx="0">
                  <c:v>8.4394553094258669</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(284)</c:v>
                </c:pt>
                <c:pt idx="1">
                  <c:v>Ech - East Cleveland Hospital (-)</c:v>
                </c:pt>
                <c:pt idx="2">
                  <c:v>Friary Hospital (-)</c:v>
                </c:pt>
                <c:pt idx="3">
                  <c:v>Redcar Primary Care Hospital (-)</c:v>
                </c:pt>
                <c:pt idx="4">
                  <c:v>Friarage Hospital Site (55)</c:v>
                </c:pt>
                <c:pt idx="5">
                  <c:v>The James Cook University Hospital (226)</c:v>
                </c:pt>
              </c:strCache>
            </c:strRef>
          </c:cat>
          <c:val>
            <c:numRef>
              <c:f>Sheet1!$I$2:$I$7</c:f>
              <c:numCache>
                <c:formatCode>0.0;;</c:formatCode>
                <c:ptCount val="6"/>
                <c:pt idx="0">
                  <c:v>0</c:v>
                </c:pt>
                <c:pt idx="1">
                  <c:v>0</c:v>
                </c:pt>
                <c:pt idx="2">
                  <c:v>0</c:v>
                </c:pt>
                <c:pt idx="3">
                  <c:v>0</c:v>
                </c:pt>
                <c:pt idx="4">
                  <c:v>9.2056599457137107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(284)</c:v>
                </c:pt>
                <c:pt idx="1">
                  <c:v>Ech - East Cleveland Hospital (-)</c:v>
                </c:pt>
                <c:pt idx="2">
                  <c:v>Friary Hospital (-)</c:v>
                </c:pt>
                <c:pt idx="3">
                  <c:v>Redcar Primary Care Hospital (-)</c:v>
                </c:pt>
                <c:pt idx="4">
                  <c:v>Friarage Hospital Site (55)</c:v>
                </c:pt>
                <c:pt idx="5">
                  <c:v>The James Cook University Hospital (226)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1.5605446905741331</c:v>
                </c:pt>
                <c:pt idx="1">
                  <c:v>0</c:v>
                </c:pt>
                <c:pt idx="2">
                  <c:v>0</c:v>
                </c:pt>
                <c:pt idx="3">
                  <c:v>0</c:v>
                </c:pt>
                <c:pt idx="4">
                  <c:v>0.79434005428628929</c:v>
                </c:pt>
                <c:pt idx="5">
                  <c:v>1.6900670466667016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Ech - East Cleveland Hospital (-)</c:v>
                </c:pt>
                <c:pt idx="2">
                  <c:v>Friary Hospital (-)</c:v>
                </c:pt>
                <c:pt idx="3">
                  <c:v>Redcar Primary Care Hospital (-)</c:v>
                </c:pt>
                <c:pt idx="4">
                  <c:v>Friarage Hospital Site (-)</c:v>
                </c:pt>
                <c:pt idx="5">
                  <c:v>The James Cook University Hospital (114)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Ech - East Cleveland Hospital (-)</c:v>
                </c:pt>
                <c:pt idx="2">
                  <c:v>Friary Hospital (-)</c:v>
                </c:pt>
                <c:pt idx="3">
                  <c:v>Redcar Primary Care Hospital (-)</c:v>
                </c:pt>
                <c:pt idx="4">
                  <c:v>Friarage Hospital Site (-)</c:v>
                </c:pt>
                <c:pt idx="5">
                  <c:v>The James Cook University Hospital (114)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Ech - East Cleveland Hospital (-)</c:v>
                </c:pt>
                <c:pt idx="2">
                  <c:v>Friary Hospital (-)</c:v>
                </c:pt>
                <c:pt idx="3">
                  <c:v>Redcar Primary Care Hospital (-)</c:v>
                </c:pt>
                <c:pt idx="4">
                  <c:v>Friarage Hospital Site (-)</c:v>
                </c:pt>
                <c:pt idx="5">
                  <c:v>The James Cook University Hospital (114)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Ech - East Cleveland Hospital (-)</c:v>
                </c:pt>
                <c:pt idx="2">
                  <c:v>Friary Hospital (-)</c:v>
                </c:pt>
                <c:pt idx="3">
                  <c:v>Redcar Primary Care Hospital (-)</c:v>
                </c:pt>
                <c:pt idx="4">
                  <c:v>Friarage Hospital Site (-)</c:v>
                </c:pt>
                <c:pt idx="5">
                  <c:v>The James Cook University Hospital (114)</c:v>
                </c:pt>
              </c:strCache>
            </c:strRef>
          </c:cat>
          <c:val>
            <c:numRef>
              <c:f>Sheet1!$G$2:$G$7</c:f>
              <c:numCache>
                <c:formatCode>0.0;;</c:formatCode>
                <c:ptCount val="6"/>
                <c:pt idx="0">
                  <c:v>0</c:v>
                </c:pt>
                <c:pt idx="1">
                  <c:v>0</c:v>
                </c:pt>
                <c:pt idx="2">
                  <c:v>0</c:v>
                </c:pt>
                <c:pt idx="3">
                  <c:v>0</c:v>
                </c:pt>
                <c:pt idx="4">
                  <c:v>0</c:v>
                </c:pt>
                <c:pt idx="5">
                  <c:v>8.538048825032984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Ech - East Cleveland Hospital (-)</c:v>
                </c:pt>
                <c:pt idx="2">
                  <c:v>Friary Hospital (-)</c:v>
                </c:pt>
                <c:pt idx="3">
                  <c:v>Redcar Primary Care Hospital (-)</c:v>
                </c:pt>
                <c:pt idx="4">
                  <c:v>Friarage Hospital Site (-)</c:v>
                </c:pt>
                <c:pt idx="5">
                  <c:v>The James Cook University Hospital (114)</c:v>
                </c:pt>
              </c:strCache>
            </c:strRef>
          </c:cat>
          <c:val>
            <c:numRef>
              <c:f>Sheet1!$H$2:$H$7</c:f>
              <c:numCache>
                <c:formatCode>0.0;;</c:formatCode>
                <c:ptCount val="6"/>
                <c:pt idx="0">
                  <c:v>8.6234709093040571</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Ech - East Cleveland Hospital (-)</c:v>
                </c:pt>
                <c:pt idx="2">
                  <c:v>Friary Hospital (-)</c:v>
                </c:pt>
                <c:pt idx="3">
                  <c:v>Redcar Primary Care Hospital (-)</c:v>
                </c:pt>
                <c:pt idx="4">
                  <c:v>Friarage Hospital Site (-)</c:v>
                </c:pt>
                <c:pt idx="5">
                  <c:v>The James Cook University Hospital (114)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(135)</c:v>
                </c:pt>
                <c:pt idx="1">
                  <c:v>Ech - East Cleveland Hospital (-)</c:v>
                </c:pt>
                <c:pt idx="2">
                  <c:v>Friary Hospital (-)</c:v>
                </c:pt>
                <c:pt idx="3">
                  <c:v>Redcar Primary Care Hospital (-)</c:v>
                </c:pt>
                <c:pt idx="4">
                  <c:v>Friarage Hospital Site (-)</c:v>
                </c:pt>
                <c:pt idx="5">
                  <c:v>The James Cook University Hospital (114)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1.3765290906959429</c:v>
                </c:pt>
                <c:pt idx="1">
                  <c:v>0</c:v>
                </c:pt>
                <c:pt idx="2">
                  <c:v>0</c:v>
                </c:pt>
                <c:pt idx="3">
                  <c:v>0</c:v>
                </c:pt>
                <c:pt idx="4">
                  <c:v>0</c:v>
                </c:pt>
                <c:pt idx="5">
                  <c:v>1.461951174967016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(208)</c:v>
                </c:pt>
                <c:pt idx="1">
                  <c:v>Ech - East Cleveland Hospital (-)</c:v>
                </c:pt>
                <c:pt idx="2">
                  <c:v>Friary Hospital (-)</c:v>
                </c:pt>
                <c:pt idx="3">
                  <c:v>Redcar Primary Care Hospital (-)</c:v>
                </c:pt>
                <c:pt idx="4">
                  <c:v>Friarage Hospital Site (30)</c:v>
                </c:pt>
                <c:pt idx="5">
                  <c:v>The James Cook University Hospital (176)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(208)</c:v>
                </c:pt>
                <c:pt idx="1">
                  <c:v>Ech - East Cleveland Hospital (-)</c:v>
                </c:pt>
                <c:pt idx="2">
                  <c:v>Friary Hospital (-)</c:v>
                </c:pt>
                <c:pt idx="3">
                  <c:v>Redcar Primary Care Hospital (-)</c:v>
                </c:pt>
                <c:pt idx="4">
                  <c:v>Friarage Hospital Site (30)</c:v>
                </c:pt>
                <c:pt idx="5">
                  <c:v>The James Cook University Hospital (176)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(208)</c:v>
                </c:pt>
                <c:pt idx="1">
                  <c:v>Ech - East Cleveland Hospital (-)</c:v>
                </c:pt>
                <c:pt idx="2">
                  <c:v>Friary Hospital (-)</c:v>
                </c:pt>
                <c:pt idx="3">
                  <c:v>Redcar Primary Care Hospital (-)</c:v>
                </c:pt>
                <c:pt idx="4">
                  <c:v>Friarage Hospital Site (30)</c:v>
                </c:pt>
                <c:pt idx="5">
                  <c:v>The James Cook University Hospital (176)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(208)</c:v>
                </c:pt>
                <c:pt idx="1">
                  <c:v>Ech - East Cleveland Hospital (-)</c:v>
                </c:pt>
                <c:pt idx="2">
                  <c:v>Friary Hospital (-)</c:v>
                </c:pt>
                <c:pt idx="3">
                  <c:v>Redcar Primary Care Hospital (-)</c:v>
                </c:pt>
                <c:pt idx="4">
                  <c:v>Friarage Hospital Site (30)</c:v>
                </c:pt>
                <c:pt idx="5">
                  <c:v>The James Cook University Hospital (176)</c:v>
                </c:pt>
              </c:strCache>
            </c:strRef>
          </c:cat>
          <c:val>
            <c:numRef>
              <c:f>Sheet1!$G$2:$G$7</c:f>
              <c:numCache>
                <c:formatCode>0.0;;</c:formatCode>
                <c:ptCount val="6"/>
                <c:pt idx="0">
                  <c:v>0</c:v>
                </c:pt>
                <c:pt idx="1">
                  <c:v>0</c:v>
                </c:pt>
                <c:pt idx="2">
                  <c:v>0</c:v>
                </c:pt>
                <c:pt idx="3">
                  <c:v>0</c:v>
                </c:pt>
                <c:pt idx="4">
                  <c:v>0</c:v>
                </c:pt>
                <c:pt idx="5">
                  <c:v>7.2264373333704954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(208)</c:v>
                </c:pt>
                <c:pt idx="1">
                  <c:v>Ech - East Cleveland Hospital (-)</c:v>
                </c:pt>
                <c:pt idx="2">
                  <c:v>Friary Hospital (-)</c:v>
                </c:pt>
                <c:pt idx="3">
                  <c:v>Redcar Primary Care Hospital (-)</c:v>
                </c:pt>
                <c:pt idx="4">
                  <c:v>Friarage Hospital Site (30)</c:v>
                </c:pt>
                <c:pt idx="5">
                  <c:v>The James Cook University Hospital (176)</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(208)</c:v>
                </c:pt>
                <c:pt idx="1">
                  <c:v>Ech - East Cleveland Hospital (-)</c:v>
                </c:pt>
                <c:pt idx="2">
                  <c:v>Friary Hospital (-)</c:v>
                </c:pt>
                <c:pt idx="3">
                  <c:v>Redcar Primary Care Hospital (-)</c:v>
                </c:pt>
                <c:pt idx="4">
                  <c:v>Friarage Hospital Site (30)</c:v>
                </c:pt>
                <c:pt idx="5">
                  <c:v>The James Cook University Hospital (176)</c:v>
                </c:pt>
              </c:strCache>
            </c:strRef>
          </c:cat>
          <c:val>
            <c:numRef>
              <c:f>Sheet1!$I$2:$I$7</c:f>
              <c:numCache>
                <c:formatCode>0.0;;</c:formatCode>
                <c:ptCount val="6"/>
                <c:pt idx="0">
                  <c:v>7.3869710345037687</c:v>
                </c:pt>
                <c:pt idx="1">
                  <c:v>0</c:v>
                </c:pt>
                <c:pt idx="2">
                  <c:v>0</c:v>
                </c:pt>
                <c:pt idx="3">
                  <c:v>0</c:v>
                </c:pt>
                <c:pt idx="4">
                  <c:v>8.7152613207041547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(208)</c:v>
                </c:pt>
                <c:pt idx="1">
                  <c:v>Ech - East Cleveland Hospital (-)</c:v>
                </c:pt>
                <c:pt idx="2">
                  <c:v>Friary Hospital (-)</c:v>
                </c:pt>
                <c:pt idx="3">
                  <c:v>Redcar Primary Care Hospital (-)</c:v>
                </c:pt>
                <c:pt idx="4">
                  <c:v>Friarage Hospital Site (30)</c:v>
                </c:pt>
                <c:pt idx="5">
                  <c:v>The James Cook University Hospital (176)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2.6130289654962313</c:v>
                </c:pt>
                <c:pt idx="1">
                  <c:v>0</c:v>
                </c:pt>
                <c:pt idx="2">
                  <c:v>0</c:v>
                </c:pt>
                <c:pt idx="3">
                  <c:v>0</c:v>
                </c:pt>
                <c:pt idx="4">
                  <c:v>1.2847386792958453</c:v>
                </c:pt>
                <c:pt idx="5">
                  <c:v>2.7735626666295046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(76)</c:v>
                </c:pt>
                <c:pt idx="5">
                  <c:v>The James Cook University Hospital (347)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(76)</c:v>
                </c:pt>
                <c:pt idx="5">
                  <c:v>The James Cook University Hospital (347)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(76)</c:v>
                </c:pt>
                <c:pt idx="5">
                  <c:v>The James Cook University Hospital (347)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(76)</c:v>
                </c:pt>
                <c:pt idx="5">
                  <c:v>The James Cook University Hospital (347)</c:v>
                </c:pt>
              </c:strCache>
            </c:strRef>
          </c:cat>
          <c:val>
            <c:numRef>
              <c:f>Sheet1!$G$2:$G$7</c:f>
              <c:numCache>
                <c:formatCode>0.0;;</c:formatCode>
                <c:ptCount val="6"/>
                <c:pt idx="0">
                  <c:v>9.6213700053264226</c:v>
                </c:pt>
                <c:pt idx="1">
                  <c:v>0</c:v>
                </c:pt>
                <c:pt idx="2">
                  <c:v>0</c:v>
                </c:pt>
                <c:pt idx="3">
                  <c:v>0</c:v>
                </c:pt>
                <c:pt idx="4">
                  <c:v>0</c:v>
                </c:pt>
                <c:pt idx="5">
                  <c:v>9.5691973515601774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(76)</c:v>
                </c:pt>
                <c:pt idx="5">
                  <c:v>The James Cook University Hospital (347)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(76)</c:v>
                </c:pt>
                <c:pt idx="5">
                  <c:v>The James Cook University Hospital (347)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(76)</c:v>
                </c:pt>
                <c:pt idx="5">
                  <c:v>The James Cook University Hospital (347)</c:v>
                </c:pt>
              </c:strCache>
            </c:strRef>
          </c:cat>
          <c:val>
            <c:numRef>
              <c:f>Sheet1!$J$2:$J$7</c:f>
              <c:numCache>
                <c:formatCode>0.0;;</c:formatCode>
                <c:ptCount val="6"/>
                <c:pt idx="0">
                  <c:v>0</c:v>
                </c:pt>
                <c:pt idx="1">
                  <c:v>0</c:v>
                </c:pt>
                <c:pt idx="2">
                  <c:v>0</c:v>
                </c:pt>
                <c:pt idx="3">
                  <c:v>0</c:v>
                </c:pt>
                <c:pt idx="4">
                  <c:v>10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0.37862999467357739</c:v>
                </c:pt>
                <c:pt idx="1">
                  <c:v>0</c:v>
                </c:pt>
                <c:pt idx="2">
                  <c:v>0</c:v>
                </c:pt>
                <c:pt idx="3">
                  <c:v>0</c:v>
                </c:pt>
                <c:pt idx="4">
                  <c:v>0</c:v>
                </c:pt>
                <c:pt idx="5">
                  <c:v>0.43080264843982263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(67)</c:v>
                </c:pt>
                <c:pt idx="5">
                  <c:v>The James Cook University Hospital (359)</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(67)</c:v>
                </c:pt>
                <c:pt idx="5">
                  <c:v>The James Cook University Hospital (359)</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(67)</c:v>
                </c:pt>
                <c:pt idx="5">
                  <c:v>The James Cook University Hospital (359)</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(67)</c:v>
                </c:pt>
                <c:pt idx="5">
                  <c:v>The James Cook University Hospital (359)</c:v>
                </c:pt>
              </c:strCache>
            </c:strRef>
          </c:cat>
          <c:val>
            <c:numRef>
              <c:f>Sheet1!$G$2:$G$7</c:f>
              <c:numCache>
                <c:formatCode>0.0;;</c:formatCode>
                <c:ptCount val="6"/>
                <c:pt idx="0">
                  <c:v>8.9590517170274655</c:v>
                </c:pt>
                <c:pt idx="1">
                  <c:v>0</c:v>
                </c:pt>
                <c:pt idx="2">
                  <c:v>0</c:v>
                </c:pt>
                <c:pt idx="3">
                  <c:v>0</c:v>
                </c:pt>
                <c:pt idx="4">
                  <c:v>9.1291436213477954</c:v>
                </c:pt>
                <c:pt idx="5">
                  <c:v>8.9681512207789265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(67)</c:v>
                </c:pt>
                <c:pt idx="5">
                  <c:v>The James Cook University Hospital (359)</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(67)</c:v>
                </c:pt>
                <c:pt idx="5">
                  <c:v>The James Cook University Hospital (359)</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(430)</c:v>
                </c:pt>
                <c:pt idx="1">
                  <c:v>Ech - East Cleveland Hospital (-)</c:v>
                </c:pt>
                <c:pt idx="2">
                  <c:v>Friary Hospital (-)</c:v>
                </c:pt>
                <c:pt idx="3">
                  <c:v>Redcar Primary Care Hospital (-)</c:v>
                </c:pt>
                <c:pt idx="4">
                  <c:v>Friarage Hospital Site (67)</c:v>
                </c:pt>
                <c:pt idx="5">
                  <c:v>The James Cook University Hospital (359)</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1.0409482829725345</c:v>
                </c:pt>
                <c:pt idx="1">
                  <c:v>0</c:v>
                </c:pt>
                <c:pt idx="2">
                  <c:v>0</c:v>
                </c:pt>
                <c:pt idx="3">
                  <c:v>0</c:v>
                </c:pt>
                <c:pt idx="4">
                  <c:v>0.87085637865220455</c:v>
                </c:pt>
                <c:pt idx="5">
                  <c:v>1.0318487792210735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Ech - East Cleveland Hospital (-)</c:v>
                </c:pt>
                <c:pt idx="2">
                  <c:v>Friary Hospital (-)</c:v>
                </c:pt>
                <c:pt idx="3">
                  <c:v>Redcar Primary Care Hospital (-)</c:v>
                </c:pt>
                <c:pt idx="4">
                  <c:v>Friarage Hospital Site (76)</c:v>
                </c:pt>
                <c:pt idx="5">
                  <c:v>The James Cook University Hospital (377)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Ech - East Cleveland Hospital (-)</c:v>
                </c:pt>
                <c:pt idx="2">
                  <c:v>Friary Hospital (-)</c:v>
                </c:pt>
                <c:pt idx="3">
                  <c:v>Redcar Primary Care Hospital (-)</c:v>
                </c:pt>
                <c:pt idx="4">
                  <c:v>Friarage Hospital Site (76)</c:v>
                </c:pt>
                <c:pt idx="5">
                  <c:v>The James Cook University Hospital (377)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Ech - East Cleveland Hospital (-)</c:v>
                </c:pt>
                <c:pt idx="2">
                  <c:v>Friary Hospital (-)</c:v>
                </c:pt>
                <c:pt idx="3">
                  <c:v>Redcar Primary Care Hospital (-)</c:v>
                </c:pt>
                <c:pt idx="4">
                  <c:v>Friarage Hospital Site (76)</c:v>
                </c:pt>
                <c:pt idx="5">
                  <c:v>The James Cook University Hospital (377)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Ech - East Cleveland Hospital (-)</c:v>
                </c:pt>
                <c:pt idx="2">
                  <c:v>Friary Hospital (-)</c:v>
                </c:pt>
                <c:pt idx="3">
                  <c:v>Redcar Primary Care Hospital (-)</c:v>
                </c:pt>
                <c:pt idx="4">
                  <c:v>Friarage Hospital Site (76)</c:v>
                </c:pt>
                <c:pt idx="5">
                  <c:v>The James Cook University Hospital (377)</c:v>
                </c:pt>
              </c:strCache>
            </c:strRef>
          </c:cat>
          <c:val>
            <c:numRef>
              <c:f>Sheet1!$G$2:$G$7</c:f>
              <c:numCache>
                <c:formatCode>0.0;;</c:formatCode>
                <c:ptCount val="6"/>
                <c:pt idx="0">
                  <c:v>9.2741976208381836</c:v>
                </c:pt>
                <c:pt idx="1">
                  <c:v>0</c:v>
                </c:pt>
                <c:pt idx="2">
                  <c:v>0</c:v>
                </c:pt>
                <c:pt idx="3">
                  <c:v>0</c:v>
                </c:pt>
                <c:pt idx="4">
                  <c:v>9.3760111769938064</c:v>
                </c:pt>
                <c:pt idx="5">
                  <c:v>9.282004949982861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Ech - East Cleveland Hospital (-)</c:v>
                </c:pt>
                <c:pt idx="2">
                  <c:v>Friary Hospital (-)</c:v>
                </c:pt>
                <c:pt idx="3">
                  <c:v>Redcar Primary Care Hospital (-)</c:v>
                </c:pt>
                <c:pt idx="4">
                  <c:v>Friarage Hospital Site (76)</c:v>
                </c:pt>
                <c:pt idx="5">
                  <c:v>The James Cook University Hospital (377)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Ech - East Cleveland Hospital (-)</c:v>
                </c:pt>
                <c:pt idx="2">
                  <c:v>Friary Hospital (-)</c:v>
                </c:pt>
                <c:pt idx="3">
                  <c:v>Redcar Primary Care Hospital (-)</c:v>
                </c:pt>
                <c:pt idx="4">
                  <c:v>Friarage Hospital Site (76)</c:v>
                </c:pt>
                <c:pt idx="5">
                  <c:v>The James Cook University Hospital (377)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(460)</c:v>
                </c:pt>
                <c:pt idx="1">
                  <c:v>Ech - East Cleveland Hospital (-)</c:v>
                </c:pt>
                <c:pt idx="2">
                  <c:v>Friary Hospital (-)</c:v>
                </c:pt>
                <c:pt idx="3">
                  <c:v>Redcar Primary Care Hospital (-)</c:v>
                </c:pt>
                <c:pt idx="4">
                  <c:v>Friarage Hospital Site (76)</c:v>
                </c:pt>
                <c:pt idx="5">
                  <c:v>The James Cook University Hospital (377)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0.72580237916181645</c:v>
                </c:pt>
                <c:pt idx="1">
                  <c:v>0</c:v>
                </c:pt>
                <c:pt idx="2">
                  <c:v>0</c:v>
                </c:pt>
                <c:pt idx="3">
                  <c:v>0</c:v>
                </c:pt>
                <c:pt idx="4">
                  <c:v>0.62398882300619363</c:v>
                </c:pt>
                <c:pt idx="5">
                  <c:v>0.71799505001713904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(74)</c:v>
                </c:pt>
                <c:pt idx="5">
                  <c:v>The James Cook University Hospital (372)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(74)</c:v>
                </c:pt>
                <c:pt idx="5">
                  <c:v>The James Cook University Hospital (372)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(74)</c:v>
                </c:pt>
                <c:pt idx="5">
                  <c:v>The James Cook University Hospital (372)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(74)</c:v>
                </c:pt>
                <c:pt idx="5">
                  <c:v>The James Cook University Hospital (372)</c:v>
                </c:pt>
              </c:strCache>
            </c:strRef>
          </c:cat>
          <c:val>
            <c:numRef>
              <c:f>Sheet1!$G$2:$G$7</c:f>
              <c:numCache>
                <c:formatCode>0.0;;</c:formatCode>
                <c:ptCount val="6"/>
                <c:pt idx="0">
                  <c:v>8.9925240516086813</c:v>
                </c:pt>
                <c:pt idx="1">
                  <c:v>0</c:v>
                </c:pt>
                <c:pt idx="2">
                  <c:v>0</c:v>
                </c:pt>
                <c:pt idx="3">
                  <c:v>0</c:v>
                </c:pt>
                <c:pt idx="4">
                  <c:v>8.8824601482709387</c:v>
                </c:pt>
                <c:pt idx="5">
                  <c:v>9.0593222343304216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(74)</c:v>
                </c:pt>
                <c:pt idx="5">
                  <c:v>The James Cook University Hospital (372)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(74)</c:v>
                </c:pt>
                <c:pt idx="5">
                  <c:v>The James Cook University Hospital (372)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(74)</c:v>
                </c:pt>
                <c:pt idx="5">
                  <c:v>The James Cook University Hospital (372)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1.0074759483913187</c:v>
                </c:pt>
                <c:pt idx="1">
                  <c:v>0</c:v>
                </c:pt>
                <c:pt idx="2">
                  <c:v>0</c:v>
                </c:pt>
                <c:pt idx="3">
                  <c:v>0</c:v>
                </c:pt>
                <c:pt idx="4">
                  <c:v>1.1175398517290613</c:v>
                </c:pt>
                <c:pt idx="5">
                  <c:v>0.94067776566957839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(74)</c:v>
                </c:pt>
                <c:pt idx="5">
                  <c:v>The James Cook University Hospital (358)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(74)</c:v>
                </c:pt>
                <c:pt idx="5">
                  <c:v>The James Cook University Hospital (358)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(74)</c:v>
                </c:pt>
                <c:pt idx="5">
                  <c:v>The James Cook University Hospital (358)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(74)</c:v>
                </c:pt>
                <c:pt idx="5">
                  <c:v>The James Cook University Hospital (358)</c:v>
                </c:pt>
              </c:strCache>
            </c:strRef>
          </c:cat>
          <c:val>
            <c:numRef>
              <c:f>Sheet1!$G$2:$G$7</c:f>
              <c:numCache>
                <c:formatCode>0.0;;</c:formatCode>
                <c:ptCount val="6"/>
                <c:pt idx="0">
                  <c:v>0</c:v>
                </c:pt>
                <c:pt idx="1">
                  <c:v>0</c:v>
                </c:pt>
                <c:pt idx="2">
                  <c:v>0</c:v>
                </c:pt>
                <c:pt idx="3">
                  <c:v>0</c:v>
                </c:pt>
                <c:pt idx="4">
                  <c:v>0</c:v>
                </c:pt>
                <c:pt idx="5">
                  <c:v>9.0330658759018991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(74)</c:v>
                </c:pt>
                <c:pt idx="5">
                  <c:v>The James Cook University Hospital (358)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(74)</c:v>
                </c:pt>
                <c:pt idx="5">
                  <c:v>The James Cook University Hospital (358)</c:v>
                </c:pt>
              </c:strCache>
            </c:strRef>
          </c:cat>
          <c:val>
            <c:numRef>
              <c:f>Sheet1!$I$2:$I$7</c:f>
              <c:numCache>
                <c:formatCode>0.0;;</c:formatCode>
                <c:ptCount val="6"/>
                <c:pt idx="0">
                  <c:v>9.0886316552905537</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(74)</c:v>
                </c:pt>
                <c:pt idx="5">
                  <c:v>The James Cook University Hospital (358)</c:v>
                </c:pt>
              </c:strCache>
            </c:strRef>
          </c:cat>
          <c:val>
            <c:numRef>
              <c:f>Sheet1!$J$2:$J$7</c:f>
              <c:numCache>
                <c:formatCode>0.0;;</c:formatCode>
                <c:ptCount val="6"/>
                <c:pt idx="0">
                  <c:v>0</c:v>
                </c:pt>
                <c:pt idx="1">
                  <c:v>0</c:v>
                </c:pt>
                <c:pt idx="2">
                  <c:v>0</c:v>
                </c:pt>
                <c:pt idx="3">
                  <c:v>0</c:v>
                </c:pt>
                <c:pt idx="4">
                  <c:v>9.741230614237999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0.91136834470944628</c:v>
                </c:pt>
                <c:pt idx="1">
                  <c:v>0</c:v>
                </c:pt>
                <c:pt idx="2">
                  <c:v>0</c:v>
                </c:pt>
                <c:pt idx="3">
                  <c:v>0</c:v>
                </c:pt>
                <c:pt idx="4">
                  <c:v>0.25876938576200104</c:v>
                </c:pt>
                <c:pt idx="5">
                  <c:v>0.96693412409810087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(459)</c:v>
                </c:pt>
                <c:pt idx="1">
                  <c:v>Ech - East Cleveland Hospital (-)</c:v>
                </c:pt>
                <c:pt idx="2">
                  <c:v>Friary Hospital (-)</c:v>
                </c:pt>
                <c:pt idx="3">
                  <c:v>Redcar Primary Care Hospital (-)</c:v>
                </c:pt>
                <c:pt idx="4">
                  <c:v>Friarage Hospital Site (76)</c:v>
                </c:pt>
                <c:pt idx="5">
                  <c:v>The James Cook University Hospital (376)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(459)</c:v>
                </c:pt>
                <c:pt idx="1">
                  <c:v>Ech - East Cleveland Hospital (-)</c:v>
                </c:pt>
                <c:pt idx="2">
                  <c:v>Friary Hospital (-)</c:v>
                </c:pt>
                <c:pt idx="3">
                  <c:v>Redcar Primary Care Hospital (-)</c:v>
                </c:pt>
                <c:pt idx="4">
                  <c:v>Friarage Hospital Site (76)</c:v>
                </c:pt>
                <c:pt idx="5">
                  <c:v>The James Cook University Hospital (376)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(459)</c:v>
                </c:pt>
                <c:pt idx="1">
                  <c:v>Ech - East Cleveland Hospital (-)</c:v>
                </c:pt>
                <c:pt idx="2">
                  <c:v>Friary Hospital (-)</c:v>
                </c:pt>
                <c:pt idx="3">
                  <c:v>Redcar Primary Care Hospital (-)</c:v>
                </c:pt>
                <c:pt idx="4">
                  <c:v>Friarage Hospital Site (76)</c:v>
                </c:pt>
                <c:pt idx="5">
                  <c:v>The James Cook University Hospital (376)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(459)</c:v>
                </c:pt>
                <c:pt idx="1">
                  <c:v>Ech - East Cleveland Hospital (-)</c:v>
                </c:pt>
                <c:pt idx="2">
                  <c:v>Friary Hospital (-)</c:v>
                </c:pt>
                <c:pt idx="3">
                  <c:v>Redcar Primary Care Hospital (-)</c:v>
                </c:pt>
                <c:pt idx="4">
                  <c:v>Friarage Hospital Site (76)</c:v>
                </c:pt>
                <c:pt idx="5">
                  <c:v>The James Cook University Hospital (376)</c:v>
                </c:pt>
              </c:strCache>
            </c:strRef>
          </c:cat>
          <c:val>
            <c:numRef>
              <c:f>Sheet1!$G$2:$G$7</c:f>
              <c:numCache>
                <c:formatCode>0.0;;</c:formatCode>
                <c:ptCount val="6"/>
                <c:pt idx="0">
                  <c:v>0</c:v>
                </c:pt>
                <c:pt idx="1">
                  <c:v>0</c:v>
                </c:pt>
                <c:pt idx="2">
                  <c:v>0</c:v>
                </c:pt>
                <c:pt idx="3">
                  <c:v>0</c:v>
                </c:pt>
                <c:pt idx="4">
                  <c:v>9.2313314241694062</c:v>
                </c:pt>
                <c:pt idx="5">
                  <c:v>9.1619539890444965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(459)</c:v>
                </c:pt>
                <c:pt idx="1">
                  <c:v>Ech - East Cleveland Hospital (-)</c:v>
                </c:pt>
                <c:pt idx="2">
                  <c:v>Friary Hospital (-)</c:v>
                </c:pt>
                <c:pt idx="3">
                  <c:v>Redcar Primary Care Hospital (-)</c:v>
                </c:pt>
                <c:pt idx="4">
                  <c:v>Friarage Hospital Site (76)</c:v>
                </c:pt>
                <c:pt idx="5">
                  <c:v>The James Cook University Hospital (376)</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(459)</c:v>
                </c:pt>
                <c:pt idx="1">
                  <c:v>Ech - East Cleveland Hospital (-)</c:v>
                </c:pt>
                <c:pt idx="2">
                  <c:v>Friary Hospital (-)</c:v>
                </c:pt>
                <c:pt idx="3">
                  <c:v>Redcar Primary Care Hospital (-)</c:v>
                </c:pt>
                <c:pt idx="4">
                  <c:v>Friarage Hospital Site (76)</c:v>
                </c:pt>
                <c:pt idx="5">
                  <c:v>The James Cook University Hospital (376)</c:v>
                </c:pt>
              </c:strCache>
            </c:strRef>
          </c:cat>
          <c:val>
            <c:numRef>
              <c:f>Sheet1!$I$2:$I$7</c:f>
              <c:numCache>
                <c:formatCode>0.0;;</c:formatCode>
                <c:ptCount val="6"/>
                <c:pt idx="0">
                  <c:v>9.2341009665410834</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(459)</c:v>
                </c:pt>
                <c:pt idx="1">
                  <c:v>Ech - East Cleveland Hospital (-)</c:v>
                </c:pt>
                <c:pt idx="2">
                  <c:v>Friary Hospital (-)</c:v>
                </c:pt>
                <c:pt idx="3">
                  <c:v>Redcar Primary Care Hospital (-)</c:v>
                </c:pt>
                <c:pt idx="4">
                  <c:v>Friarage Hospital Site (76)</c:v>
                </c:pt>
                <c:pt idx="5">
                  <c:v>The James Cook University Hospital (376)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0.76589903345891663</c:v>
                </c:pt>
                <c:pt idx="1">
                  <c:v>0</c:v>
                </c:pt>
                <c:pt idx="2">
                  <c:v>0</c:v>
                </c:pt>
                <c:pt idx="3">
                  <c:v>0</c:v>
                </c:pt>
                <c:pt idx="4">
                  <c:v>0.76866857583059378</c:v>
                </c:pt>
                <c:pt idx="5">
                  <c:v>0.83804601095550346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Sheet1!$G$2:$G$7</c:f>
              <c:numCache>
                <c:formatCode>0.0;;</c:formatCode>
                <c:ptCount val="6"/>
                <c:pt idx="0">
                  <c:v>9.0751017573287402</c:v>
                </c:pt>
                <c:pt idx="1">
                  <c:v>0</c:v>
                </c:pt>
                <c:pt idx="2">
                  <c:v>0</c:v>
                </c:pt>
                <c:pt idx="3">
                  <c:v>0</c:v>
                </c:pt>
                <c:pt idx="4">
                  <c:v>0</c:v>
                </c:pt>
                <c:pt idx="5">
                  <c:v>9.023320593575308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Sheet1!$I$2:$I$7</c:f>
              <c:numCache>
                <c:formatCode>0.0;;</c:formatCode>
                <c:ptCount val="6"/>
                <c:pt idx="0">
                  <c:v>0</c:v>
                </c:pt>
                <c:pt idx="1">
                  <c:v>0</c:v>
                </c:pt>
                <c:pt idx="2">
                  <c:v>0</c:v>
                </c:pt>
                <c:pt idx="3">
                  <c:v>0</c:v>
                </c:pt>
                <c:pt idx="4">
                  <c:v>9.4531157044235883</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(453)</c:v>
                </c:pt>
                <c:pt idx="1">
                  <c:v>Ech - East Cleveland Hospital (-)</c:v>
                </c:pt>
                <c:pt idx="2">
                  <c:v>Friary Hospital (-)</c:v>
                </c:pt>
                <c:pt idx="3">
                  <c:v>Redcar Primary Care Hospital (-)</c:v>
                </c:pt>
                <c:pt idx="4">
                  <c:v>Friarage Hospital Site (75)</c:v>
                </c:pt>
                <c:pt idx="5">
                  <c:v>The James Cook University Hospital (371)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0.92489824267125975</c:v>
                </c:pt>
                <c:pt idx="1">
                  <c:v>0</c:v>
                </c:pt>
                <c:pt idx="2">
                  <c:v>0</c:v>
                </c:pt>
                <c:pt idx="3">
                  <c:v>0</c:v>
                </c:pt>
                <c:pt idx="4">
                  <c:v>0.54688429557641172</c:v>
                </c:pt>
                <c:pt idx="5">
                  <c:v>0.97667940642469198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(374)</c:v>
                </c:pt>
              </c:strCache>
            </c:strRef>
          </c:cat>
          <c:val>
            <c:numRef>
              <c:f>Sheet1!$G$2:$G$7</c:f>
              <c:numCache>
                <c:formatCode>0.0;;</c:formatCode>
                <c:ptCount val="6"/>
                <c:pt idx="0">
                  <c:v>7.9297547585043198</c:v>
                </c:pt>
                <c:pt idx="1">
                  <c:v>0</c:v>
                </c:pt>
                <c:pt idx="2">
                  <c:v>0</c:v>
                </c:pt>
                <c:pt idx="3">
                  <c:v>0</c:v>
                </c:pt>
                <c:pt idx="4">
                  <c:v>0</c:v>
                </c:pt>
                <c:pt idx="5">
                  <c:v>7.8161722118567836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(374)</c:v>
                </c:pt>
              </c:strCache>
            </c:strRef>
          </c:cat>
          <c:val>
            <c:numRef>
              <c:f>Sheet1!$I$2:$I$7</c:f>
              <c:numCache>
                <c:formatCode>0.0;;</c:formatCode>
                <c:ptCount val="6"/>
                <c:pt idx="0">
                  <c:v>0</c:v>
                </c:pt>
                <c:pt idx="1">
                  <c:v>0</c:v>
                </c:pt>
                <c:pt idx="2">
                  <c:v>0</c:v>
                </c:pt>
                <c:pt idx="3">
                  <c:v>0</c:v>
                </c:pt>
                <c:pt idx="4">
                  <c:v>8.7025952074632418</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2.0702452414956802</c:v>
                </c:pt>
                <c:pt idx="1">
                  <c:v>0</c:v>
                </c:pt>
                <c:pt idx="2">
                  <c:v>0</c:v>
                </c:pt>
                <c:pt idx="3">
                  <c:v>0</c:v>
                </c:pt>
                <c:pt idx="4">
                  <c:v>1.2974047925367582</c:v>
                </c:pt>
                <c:pt idx="5">
                  <c:v>2.1838277881432164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(420)</c:v>
                </c:pt>
                <c:pt idx="1">
                  <c:v>Ech - East Cleveland Hospital (-)</c:v>
                </c:pt>
                <c:pt idx="2">
                  <c:v>Friary Hospital (-)</c:v>
                </c:pt>
                <c:pt idx="3">
                  <c:v>Redcar Primary Care Hospital (-)</c:v>
                </c:pt>
                <c:pt idx="4">
                  <c:v>Friarage Hospital Site (70)</c:v>
                </c:pt>
                <c:pt idx="5">
                  <c:v>The James Cook University Hospital (346)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(420)</c:v>
                </c:pt>
                <c:pt idx="1">
                  <c:v>Ech - East Cleveland Hospital (-)</c:v>
                </c:pt>
                <c:pt idx="2">
                  <c:v>Friary Hospital (-)</c:v>
                </c:pt>
                <c:pt idx="3">
                  <c:v>Redcar Primary Care Hospital (-)</c:v>
                </c:pt>
                <c:pt idx="4">
                  <c:v>Friarage Hospital Site (70)</c:v>
                </c:pt>
                <c:pt idx="5">
                  <c:v>The James Cook University Hospital (346)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(420)</c:v>
                </c:pt>
                <c:pt idx="1">
                  <c:v>Ech - East Cleveland Hospital (-)</c:v>
                </c:pt>
                <c:pt idx="2">
                  <c:v>Friary Hospital (-)</c:v>
                </c:pt>
                <c:pt idx="3">
                  <c:v>Redcar Primary Care Hospital (-)</c:v>
                </c:pt>
                <c:pt idx="4">
                  <c:v>Friarage Hospital Site (70)</c:v>
                </c:pt>
                <c:pt idx="5">
                  <c:v>The James Cook University Hospital (346)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(420)</c:v>
                </c:pt>
                <c:pt idx="1">
                  <c:v>Ech - East Cleveland Hospital (-)</c:v>
                </c:pt>
                <c:pt idx="2">
                  <c:v>Friary Hospital (-)</c:v>
                </c:pt>
                <c:pt idx="3">
                  <c:v>Redcar Primary Care Hospital (-)</c:v>
                </c:pt>
                <c:pt idx="4">
                  <c:v>Friarage Hospital Site (70)</c:v>
                </c:pt>
                <c:pt idx="5">
                  <c:v>The James Cook University Hospital (346)</c:v>
                </c:pt>
              </c:strCache>
            </c:strRef>
          </c:cat>
          <c:val>
            <c:numRef>
              <c:f>Sheet1!$G$2:$G$7</c:f>
              <c:numCache>
                <c:formatCode>0.0;;</c:formatCode>
                <c:ptCount val="6"/>
                <c:pt idx="0">
                  <c:v>0</c:v>
                </c:pt>
                <c:pt idx="1">
                  <c:v>0</c:v>
                </c:pt>
                <c:pt idx="2">
                  <c:v>0</c:v>
                </c:pt>
                <c:pt idx="3">
                  <c:v>0</c:v>
                </c:pt>
                <c:pt idx="4">
                  <c:v>8.7723053733994405</c:v>
                </c:pt>
                <c:pt idx="5">
                  <c:v>8.044173007831187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(420)</c:v>
                </c:pt>
                <c:pt idx="1">
                  <c:v>Ech - East Cleveland Hospital (-)</c:v>
                </c:pt>
                <c:pt idx="2">
                  <c:v>Friary Hospital (-)</c:v>
                </c:pt>
                <c:pt idx="3">
                  <c:v>Redcar Primary Care Hospital (-)</c:v>
                </c:pt>
                <c:pt idx="4">
                  <c:v>Friarage Hospital Site (70)</c:v>
                </c:pt>
                <c:pt idx="5">
                  <c:v>The James Cook University Hospital (346)</c:v>
                </c:pt>
              </c:strCache>
            </c:strRef>
          </c:cat>
          <c:val>
            <c:numRef>
              <c:f>Sheet1!$H$2:$H$7</c:f>
              <c:numCache>
                <c:formatCode>0.0;;</c:formatCode>
                <c:ptCount val="6"/>
                <c:pt idx="0">
                  <c:v>8.1782601830963042</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(420)</c:v>
                </c:pt>
                <c:pt idx="1">
                  <c:v>Ech - East Cleveland Hospital (-)</c:v>
                </c:pt>
                <c:pt idx="2">
                  <c:v>Friary Hospital (-)</c:v>
                </c:pt>
                <c:pt idx="3">
                  <c:v>Redcar Primary Care Hospital (-)</c:v>
                </c:pt>
                <c:pt idx="4">
                  <c:v>Friarage Hospital Site (70)</c:v>
                </c:pt>
                <c:pt idx="5">
                  <c:v>The James Cook University Hospital (346)</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(420)</c:v>
                </c:pt>
                <c:pt idx="1">
                  <c:v>Ech - East Cleveland Hospital (-)</c:v>
                </c:pt>
                <c:pt idx="2">
                  <c:v>Friary Hospital (-)</c:v>
                </c:pt>
                <c:pt idx="3">
                  <c:v>Redcar Primary Care Hospital (-)</c:v>
                </c:pt>
                <c:pt idx="4">
                  <c:v>Friarage Hospital Site (70)</c:v>
                </c:pt>
                <c:pt idx="5">
                  <c:v>The James Cook University Hospital (346)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1.8217398169036958</c:v>
                </c:pt>
                <c:pt idx="1">
                  <c:v>0</c:v>
                </c:pt>
                <c:pt idx="2">
                  <c:v>0</c:v>
                </c:pt>
                <c:pt idx="3">
                  <c:v>0</c:v>
                </c:pt>
                <c:pt idx="4">
                  <c:v>1.2276946266005595</c:v>
                </c:pt>
                <c:pt idx="5">
                  <c:v>1.955826992168813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(70)</c:v>
                </c:pt>
                <c:pt idx="5">
                  <c:v>The James Cook University Hospital (364)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(70)</c:v>
                </c:pt>
                <c:pt idx="5">
                  <c:v>The James Cook University Hospital (364)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(70)</c:v>
                </c:pt>
                <c:pt idx="5">
                  <c:v>The James Cook University Hospital (364)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(70)</c:v>
                </c:pt>
                <c:pt idx="5">
                  <c:v>The James Cook University Hospital (364)</c:v>
                </c:pt>
              </c:strCache>
            </c:strRef>
          </c:cat>
          <c:val>
            <c:numRef>
              <c:f>Sheet1!$G$2:$G$7</c:f>
              <c:numCache>
                <c:formatCode>0.0;;</c:formatCode>
                <c:ptCount val="6"/>
                <c:pt idx="0">
                  <c:v>0</c:v>
                </c:pt>
                <c:pt idx="1">
                  <c:v>0</c:v>
                </c:pt>
                <c:pt idx="2">
                  <c:v>0</c:v>
                </c:pt>
                <c:pt idx="3">
                  <c:v>0</c:v>
                </c:pt>
                <c:pt idx="4">
                  <c:v>0</c:v>
                </c:pt>
                <c:pt idx="5">
                  <c:v>7.5433326044205327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(70)</c:v>
                </c:pt>
                <c:pt idx="5">
                  <c:v>The James Cook University Hospital (364)</c:v>
                </c:pt>
              </c:strCache>
            </c:strRef>
          </c:cat>
          <c:val>
            <c:numRef>
              <c:f>Sheet1!$H$2:$H$7</c:f>
              <c:numCache>
                <c:formatCode>0.0;;</c:formatCode>
                <c:ptCount val="6"/>
                <c:pt idx="0">
                  <c:v>7.6160235313803124</c:v>
                </c:pt>
                <c:pt idx="1">
                  <c:v>0</c:v>
                </c:pt>
                <c:pt idx="2">
                  <c:v>0</c:v>
                </c:pt>
                <c:pt idx="3">
                  <c:v>0</c:v>
                </c:pt>
                <c:pt idx="4">
                  <c:v>7.8934360475768939</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(70)</c:v>
                </c:pt>
                <c:pt idx="5">
                  <c:v>The James Cook University Hospital (364)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(438)</c:v>
                </c:pt>
                <c:pt idx="1">
                  <c:v>Ech - East Cleveland Hospital (-)</c:v>
                </c:pt>
                <c:pt idx="2">
                  <c:v>Friary Hospital (-)</c:v>
                </c:pt>
                <c:pt idx="3">
                  <c:v>Redcar Primary Care Hospital (-)</c:v>
                </c:pt>
                <c:pt idx="4">
                  <c:v>Friarage Hospital Site (70)</c:v>
                </c:pt>
                <c:pt idx="5">
                  <c:v>The James Cook University Hospital (364)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2.3839764686196876</c:v>
                </c:pt>
                <c:pt idx="1">
                  <c:v>0</c:v>
                </c:pt>
                <c:pt idx="2">
                  <c:v>0</c:v>
                </c:pt>
                <c:pt idx="3">
                  <c:v>0</c:v>
                </c:pt>
                <c:pt idx="4">
                  <c:v>2.1065639524231061</c:v>
                </c:pt>
                <c:pt idx="5">
                  <c:v>2.4566673955794673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7.1430428743489554</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Ech - East Cleveland Hospital (-)</c:v>
                </c:pt>
                <c:pt idx="2">
                  <c:v>Friary Hospital (-)</c:v>
                </c:pt>
                <c:pt idx="3">
                  <c:v>Redcar Primary Care Hospital (-)</c:v>
                </c:pt>
                <c:pt idx="4">
                  <c:v>Friarage Hospital Site (73)</c:v>
                </c:pt>
                <c:pt idx="5">
                  <c:v>The James Cook University Hospital (371)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Ech - East Cleveland Hospital (-)</c:v>
                </c:pt>
                <c:pt idx="2">
                  <c:v>Friary Hospital (-)</c:v>
                </c:pt>
                <c:pt idx="3">
                  <c:v>Redcar Primary Care Hospital (-)</c:v>
                </c:pt>
                <c:pt idx="4">
                  <c:v>Friarage Hospital Site (73)</c:v>
                </c:pt>
                <c:pt idx="5">
                  <c:v>The James Cook University Hospital (371)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Ech - East Cleveland Hospital (-)</c:v>
                </c:pt>
                <c:pt idx="2">
                  <c:v>Friary Hospital (-)</c:v>
                </c:pt>
                <c:pt idx="3">
                  <c:v>Redcar Primary Care Hospital (-)</c:v>
                </c:pt>
                <c:pt idx="4">
                  <c:v>Friarage Hospital Site (73)</c:v>
                </c:pt>
                <c:pt idx="5">
                  <c:v>The James Cook University Hospital (371)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Ech - East Cleveland Hospital (-)</c:v>
                </c:pt>
                <c:pt idx="2">
                  <c:v>Friary Hospital (-)</c:v>
                </c:pt>
                <c:pt idx="3">
                  <c:v>Redcar Primary Care Hospital (-)</c:v>
                </c:pt>
                <c:pt idx="4">
                  <c:v>Friarage Hospital Site (73)</c:v>
                </c:pt>
                <c:pt idx="5">
                  <c:v>The James Cook University Hospital (371)</c:v>
                </c:pt>
              </c:strCache>
            </c:strRef>
          </c:cat>
          <c:val>
            <c:numRef>
              <c:f>Sheet1!$G$2:$G$7</c:f>
              <c:numCache>
                <c:formatCode>0.0;;</c:formatCode>
                <c:ptCount val="6"/>
                <c:pt idx="0">
                  <c:v>0</c:v>
                </c:pt>
                <c:pt idx="1">
                  <c:v>0</c:v>
                </c:pt>
                <c:pt idx="2">
                  <c:v>0</c:v>
                </c:pt>
                <c:pt idx="3">
                  <c:v>0</c:v>
                </c:pt>
                <c:pt idx="4">
                  <c:v>7.8958830534621436</c:v>
                </c:pt>
                <c:pt idx="5">
                  <c:v>9.2790620537081132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Ech - East Cleveland Hospital (-)</c:v>
                </c:pt>
                <c:pt idx="2">
                  <c:v>Friary Hospital (-)</c:v>
                </c:pt>
                <c:pt idx="3">
                  <c:v>Redcar Primary Care Hospital (-)</c:v>
                </c:pt>
                <c:pt idx="4">
                  <c:v>Friarage Hospital Site (73)</c:v>
                </c:pt>
                <c:pt idx="5">
                  <c:v>The James Cook University Hospital (371)</c:v>
                </c:pt>
              </c:strCache>
            </c:strRef>
          </c:cat>
          <c:val>
            <c:numRef>
              <c:f>Sheet1!$H$2:$H$7</c:f>
              <c:numCache>
                <c:formatCode>0.0;;</c:formatCode>
                <c:ptCount val="6"/>
                <c:pt idx="0">
                  <c:v>9.2082955324729401</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Ech - East Cleveland Hospital (-)</c:v>
                </c:pt>
                <c:pt idx="2">
                  <c:v>Friary Hospital (-)</c:v>
                </c:pt>
                <c:pt idx="3">
                  <c:v>Redcar Primary Care Hospital (-)</c:v>
                </c:pt>
                <c:pt idx="4">
                  <c:v>Friarage Hospital Site (73)</c:v>
                </c:pt>
                <c:pt idx="5">
                  <c:v>The James Cook University Hospital (371)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(448)</c:v>
                </c:pt>
                <c:pt idx="1">
                  <c:v>Ech - East Cleveland Hospital (-)</c:v>
                </c:pt>
                <c:pt idx="2">
                  <c:v>Friary Hospital (-)</c:v>
                </c:pt>
                <c:pt idx="3">
                  <c:v>Redcar Primary Care Hospital (-)</c:v>
                </c:pt>
                <c:pt idx="4">
                  <c:v>Friarage Hospital Site (73)</c:v>
                </c:pt>
                <c:pt idx="5">
                  <c:v>The James Cook University Hospital (371)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0.79170446752705992</c:v>
                </c:pt>
                <c:pt idx="1">
                  <c:v>0</c:v>
                </c:pt>
                <c:pt idx="2">
                  <c:v>0</c:v>
                </c:pt>
                <c:pt idx="3">
                  <c:v>0</c:v>
                </c:pt>
                <c:pt idx="4">
                  <c:v>2.1041169465378564</c:v>
                </c:pt>
                <c:pt idx="5">
                  <c:v>0.72093794629188679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(394)</c:v>
                </c:pt>
                <c:pt idx="1">
                  <c:v>Ech - East Cleveland Hospital (-)</c:v>
                </c:pt>
                <c:pt idx="2">
                  <c:v>Friary Hospital (-)</c:v>
                </c:pt>
                <c:pt idx="3">
                  <c:v>Redcar Primary Care Hospital (-)</c:v>
                </c:pt>
                <c:pt idx="4">
                  <c:v>Friarage Hospital Site (61)</c:v>
                </c:pt>
                <c:pt idx="5">
                  <c:v>The James Cook University Hospital (328)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(394)</c:v>
                </c:pt>
                <c:pt idx="1">
                  <c:v>Ech - East Cleveland Hospital (-)</c:v>
                </c:pt>
                <c:pt idx="2">
                  <c:v>Friary Hospital (-)</c:v>
                </c:pt>
                <c:pt idx="3">
                  <c:v>Redcar Primary Care Hospital (-)</c:v>
                </c:pt>
                <c:pt idx="4">
                  <c:v>Friarage Hospital Site (61)</c:v>
                </c:pt>
                <c:pt idx="5">
                  <c:v>The James Cook University Hospital (328)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(394)</c:v>
                </c:pt>
                <c:pt idx="1">
                  <c:v>Ech - East Cleveland Hospital (-)</c:v>
                </c:pt>
                <c:pt idx="2">
                  <c:v>Friary Hospital (-)</c:v>
                </c:pt>
                <c:pt idx="3">
                  <c:v>Redcar Primary Care Hospital (-)</c:v>
                </c:pt>
                <c:pt idx="4">
                  <c:v>Friarage Hospital Site (61)</c:v>
                </c:pt>
                <c:pt idx="5">
                  <c:v>The James Cook University Hospital (328)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(394)</c:v>
                </c:pt>
                <c:pt idx="1">
                  <c:v>Ech - East Cleveland Hospital (-)</c:v>
                </c:pt>
                <c:pt idx="2">
                  <c:v>Friary Hospital (-)</c:v>
                </c:pt>
                <c:pt idx="3">
                  <c:v>Redcar Primary Care Hospital (-)</c:v>
                </c:pt>
                <c:pt idx="4">
                  <c:v>Friarage Hospital Site (61)</c:v>
                </c:pt>
                <c:pt idx="5">
                  <c:v>The James Cook University Hospital (328)</c:v>
                </c:pt>
              </c:strCache>
            </c:strRef>
          </c:cat>
          <c:val>
            <c:numRef>
              <c:f>Sheet1!$G$2:$G$7</c:f>
              <c:numCache>
                <c:formatCode>0.0;;</c:formatCode>
                <c:ptCount val="6"/>
                <c:pt idx="0">
                  <c:v>0</c:v>
                </c:pt>
                <c:pt idx="1">
                  <c:v>0</c:v>
                </c:pt>
                <c:pt idx="2">
                  <c:v>0</c:v>
                </c:pt>
                <c:pt idx="3">
                  <c:v>0</c:v>
                </c:pt>
                <c:pt idx="4">
                  <c:v>8.183742203337891</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(394)</c:v>
                </c:pt>
                <c:pt idx="1">
                  <c:v>Ech - East Cleveland Hospital (-)</c:v>
                </c:pt>
                <c:pt idx="2">
                  <c:v>Friary Hospital (-)</c:v>
                </c:pt>
                <c:pt idx="3">
                  <c:v>Redcar Primary Care Hospital (-)</c:v>
                </c:pt>
                <c:pt idx="4">
                  <c:v>Friarage Hospital Site (61)</c:v>
                </c:pt>
                <c:pt idx="5">
                  <c:v>The James Cook University Hospital (328)</c:v>
                </c:pt>
              </c:strCache>
            </c:strRef>
          </c:cat>
          <c:val>
            <c:numRef>
              <c:f>Sheet1!$H$2:$H$7</c:f>
              <c:numCache>
                <c:formatCode>0.0;;</c:formatCode>
                <c:ptCount val="6"/>
                <c:pt idx="0">
                  <c:v>0</c:v>
                </c:pt>
                <c:pt idx="1">
                  <c:v>0</c:v>
                </c:pt>
                <c:pt idx="2">
                  <c:v>0</c:v>
                </c:pt>
                <c:pt idx="3">
                  <c:v>0</c:v>
                </c:pt>
                <c:pt idx="4">
                  <c:v>0</c:v>
                </c:pt>
                <c:pt idx="5">
                  <c:v>8.3016836556595432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(394)</c:v>
                </c:pt>
                <c:pt idx="1">
                  <c:v>Ech - East Cleveland Hospital (-)</c:v>
                </c:pt>
                <c:pt idx="2">
                  <c:v>Friary Hospital (-)</c:v>
                </c:pt>
                <c:pt idx="3">
                  <c:v>Redcar Primary Care Hospital (-)</c:v>
                </c:pt>
                <c:pt idx="4">
                  <c:v>Friarage Hospital Site (61)</c:v>
                </c:pt>
                <c:pt idx="5">
                  <c:v>The James Cook University Hospital (328)</c:v>
                </c:pt>
              </c:strCache>
            </c:strRef>
          </c:cat>
          <c:val>
            <c:numRef>
              <c:f>Sheet1!$I$2:$I$7</c:f>
              <c:numCache>
                <c:formatCode>0.0;;</c:formatCode>
                <c:ptCount val="6"/>
                <c:pt idx="0">
                  <c:v>8.3332764533698818</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(394)</c:v>
                </c:pt>
                <c:pt idx="1">
                  <c:v>Ech - East Cleveland Hospital (-)</c:v>
                </c:pt>
                <c:pt idx="2">
                  <c:v>Friary Hospital (-)</c:v>
                </c:pt>
                <c:pt idx="3">
                  <c:v>Redcar Primary Care Hospital (-)</c:v>
                </c:pt>
                <c:pt idx="4">
                  <c:v>Friarage Hospital Site (61)</c:v>
                </c:pt>
                <c:pt idx="5">
                  <c:v>The James Cook University Hospital (328)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1.6667235466301182</c:v>
                </c:pt>
                <c:pt idx="1">
                  <c:v>0</c:v>
                </c:pt>
                <c:pt idx="2">
                  <c:v>0</c:v>
                </c:pt>
                <c:pt idx="3">
                  <c:v>0</c:v>
                </c:pt>
                <c:pt idx="4">
                  <c:v>1.816257796662109</c:v>
                </c:pt>
                <c:pt idx="5">
                  <c:v>1.6983163443404568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(456)</c:v>
                </c:pt>
                <c:pt idx="1">
                  <c:v>Ech - East Cleveland Hospital (-)</c:v>
                </c:pt>
                <c:pt idx="2">
                  <c:v>Friary Hospital (-)</c:v>
                </c:pt>
                <c:pt idx="3">
                  <c:v>Redcar Primary Care Hospital (-)</c:v>
                </c:pt>
                <c:pt idx="4">
                  <c:v>Friarage Hospital Site (76)</c:v>
                </c:pt>
                <c:pt idx="5">
                  <c:v>The James Cook University Hospital (374)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(456)</c:v>
                </c:pt>
                <c:pt idx="1">
                  <c:v>Ech - East Cleveland Hospital (-)</c:v>
                </c:pt>
                <c:pt idx="2">
                  <c:v>Friary Hospital (-)</c:v>
                </c:pt>
                <c:pt idx="3">
                  <c:v>Redcar Primary Care Hospital (-)</c:v>
                </c:pt>
                <c:pt idx="4">
                  <c:v>Friarage Hospital Site (76)</c:v>
                </c:pt>
                <c:pt idx="5">
                  <c:v>The James Cook University Hospital (374)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(456)</c:v>
                </c:pt>
                <c:pt idx="1">
                  <c:v>Ech - East Cleveland Hospital (-)</c:v>
                </c:pt>
                <c:pt idx="2">
                  <c:v>Friary Hospital (-)</c:v>
                </c:pt>
                <c:pt idx="3">
                  <c:v>Redcar Primary Care Hospital (-)</c:v>
                </c:pt>
                <c:pt idx="4">
                  <c:v>Friarage Hospital Site (76)</c:v>
                </c:pt>
                <c:pt idx="5">
                  <c:v>The James Cook University Hospital (374)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(456)</c:v>
                </c:pt>
                <c:pt idx="1">
                  <c:v>Ech - East Cleveland Hospital (-)</c:v>
                </c:pt>
                <c:pt idx="2">
                  <c:v>Friary Hospital (-)</c:v>
                </c:pt>
                <c:pt idx="3">
                  <c:v>Redcar Primary Care Hospital (-)</c:v>
                </c:pt>
                <c:pt idx="4">
                  <c:v>Friarage Hospital Site (76)</c:v>
                </c:pt>
                <c:pt idx="5">
                  <c:v>The James Cook University Hospital (374)</c:v>
                </c:pt>
              </c:strCache>
            </c:strRef>
          </c:cat>
          <c:val>
            <c:numRef>
              <c:f>Sheet1!$G$2:$G$7</c:f>
              <c:numCache>
                <c:formatCode>0.0;;</c:formatCode>
                <c:ptCount val="6"/>
                <c:pt idx="0">
                  <c:v>9.6060489474958377</c:v>
                </c:pt>
                <c:pt idx="1">
                  <c:v>0</c:v>
                </c:pt>
                <c:pt idx="2">
                  <c:v>0</c:v>
                </c:pt>
                <c:pt idx="3">
                  <c:v>0</c:v>
                </c:pt>
                <c:pt idx="4">
                  <c:v>9.7397251101100881</c:v>
                </c:pt>
                <c:pt idx="5">
                  <c:v>9.5632011224755527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(456)</c:v>
                </c:pt>
                <c:pt idx="1">
                  <c:v>Ech - East Cleveland Hospital (-)</c:v>
                </c:pt>
                <c:pt idx="2">
                  <c:v>Friary Hospital (-)</c:v>
                </c:pt>
                <c:pt idx="3">
                  <c:v>Redcar Primary Care Hospital (-)</c:v>
                </c:pt>
                <c:pt idx="4">
                  <c:v>Friarage Hospital Site (76)</c:v>
                </c:pt>
                <c:pt idx="5">
                  <c:v>The James Cook University Hospital (374)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(456)</c:v>
                </c:pt>
                <c:pt idx="1">
                  <c:v>Ech - East Cleveland Hospital (-)</c:v>
                </c:pt>
                <c:pt idx="2">
                  <c:v>Friary Hospital (-)</c:v>
                </c:pt>
                <c:pt idx="3">
                  <c:v>Redcar Primary Care Hospital (-)</c:v>
                </c:pt>
                <c:pt idx="4">
                  <c:v>Friarage Hospital Site (76)</c:v>
                </c:pt>
                <c:pt idx="5">
                  <c:v>The James Cook University Hospital (374)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(456)</c:v>
                </c:pt>
                <c:pt idx="1">
                  <c:v>Ech - East Cleveland Hospital (-)</c:v>
                </c:pt>
                <c:pt idx="2">
                  <c:v>Friary Hospital (-)</c:v>
                </c:pt>
                <c:pt idx="3">
                  <c:v>Redcar Primary Care Hospital (-)</c:v>
                </c:pt>
                <c:pt idx="4">
                  <c:v>Friarage Hospital Site (76)</c:v>
                </c:pt>
                <c:pt idx="5">
                  <c:v>The James Cook University Hospital (374)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0.39395105250416229</c:v>
                </c:pt>
                <c:pt idx="1">
                  <c:v>0</c:v>
                </c:pt>
                <c:pt idx="2">
                  <c:v>0</c:v>
                </c:pt>
                <c:pt idx="3">
                  <c:v>0</c:v>
                </c:pt>
                <c:pt idx="4">
                  <c:v>0.26027488988991188</c:v>
                </c:pt>
                <c:pt idx="5">
                  <c:v>0.43679887752444735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Ech - East Cleveland Hospital (-)</c:v>
                </c:pt>
                <c:pt idx="2">
                  <c:v>Friary Hospital (-)</c:v>
                </c:pt>
                <c:pt idx="3">
                  <c:v>Redcar Primary Care Hospital (-)</c:v>
                </c:pt>
                <c:pt idx="4">
                  <c:v>Friarage Hospital Site (64)</c:v>
                </c:pt>
                <c:pt idx="5">
                  <c:v>The James Cook University Hospital (315)</c:v>
                </c:pt>
              </c:strCache>
            </c:strRef>
          </c:cat>
          <c:val>
            <c:numRef>
              <c:f>Sheet1!$D$2:$D$7</c:f>
              <c:numCache>
                <c:formatCode>0.0;;</c:formatCode>
                <c:ptCount val="6"/>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Ech - East Cleveland Hospital (-)</c:v>
                </c:pt>
                <c:pt idx="2">
                  <c:v>Friary Hospital (-)</c:v>
                </c:pt>
                <c:pt idx="3">
                  <c:v>Redcar Primary Care Hospital (-)</c:v>
                </c:pt>
                <c:pt idx="4">
                  <c:v>Friarage Hospital Site (64)</c:v>
                </c:pt>
                <c:pt idx="5">
                  <c:v>The James Cook University Hospital (315)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Ech - East Cleveland Hospital (-)</c:v>
                </c:pt>
                <c:pt idx="2">
                  <c:v>Friary Hospital (-)</c:v>
                </c:pt>
                <c:pt idx="3">
                  <c:v>Redcar Primary Care Hospital (-)</c:v>
                </c:pt>
                <c:pt idx="4">
                  <c:v>Friarage Hospital Site (64)</c:v>
                </c:pt>
                <c:pt idx="5">
                  <c:v>The James Cook University Hospital (315)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Ech - East Cleveland Hospital (-)</c:v>
                </c:pt>
                <c:pt idx="2">
                  <c:v>Friary Hospital (-)</c:v>
                </c:pt>
                <c:pt idx="3">
                  <c:v>Redcar Primary Care Hospital (-)</c:v>
                </c:pt>
                <c:pt idx="4">
                  <c:v>Friarage Hospital Site (64)</c:v>
                </c:pt>
                <c:pt idx="5">
                  <c:v>The James Cook University Hospital (315)</c:v>
                </c:pt>
              </c:strCache>
            </c:strRef>
          </c:cat>
          <c:val>
            <c:numRef>
              <c:f>Sheet1!$G$2:$G$7</c:f>
              <c:numCache>
                <c:formatCode>0.0;;</c:formatCode>
                <c:ptCount val="6"/>
                <c:pt idx="0">
                  <c:v>8.9596784366731654</c:v>
                </c:pt>
                <c:pt idx="1">
                  <c:v>0</c:v>
                </c:pt>
                <c:pt idx="2">
                  <c:v>0</c:v>
                </c:pt>
                <c:pt idx="3">
                  <c:v>0</c:v>
                </c:pt>
                <c:pt idx="4">
                  <c:v>9.352499694136041</c:v>
                </c:pt>
                <c:pt idx="5">
                  <c:v>8.8986766944065501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Ech - East Cleveland Hospital (-)</c:v>
                </c:pt>
                <c:pt idx="2">
                  <c:v>Friary Hospital (-)</c:v>
                </c:pt>
                <c:pt idx="3">
                  <c:v>Redcar Primary Care Hospital (-)</c:v>
                </c:pt>
                <c:pt idx="4">
                  <c:v>Friarage Hospital Site (64)</c:v>
                </c:pt>
                <c:pt idx="5">
                  <c:v>The James Cook University Hospital (315)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Ech - East Cleveland Hospital (-)</c:v>
                </c:pt>
                <c:pt idx="2">
                  <c:v>Friary Hospital (-)</c:v>
                </c:pt>
                <c:pt idx="3">
                  <c:v>Redcar Primary Care Hospital (-)</c:v>
                </c:pt>
                <c:pt idx="4">
                  <c:v>Friarage Hospital Site (64)</c:v>
                </c:pt>
                <c:pt idx="5">
                  <c:v>The James Cook University Hospital (315)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(386)</c:v>
                </c:pt>
                <c:pt idx="1">
                  <c:v>Ech - East Cleveland Hospital (-)</c:v>
                </c:pt>
                <c:pt idx="2">
                  <c:v>Friary Hospital (-)</c:v>
                </c:pt>
                <c:pt idx="3">
                  <c:v>Redcar Primary Care Hospital (-)</c:v>
                </c:pt>
                <c:pt idx="4">
                  <c:v>Friarage Hospital Site (64)</c:v>
                </c:pt>
                <c:pt idx="5">
                  <c:v>The James Cook University Hospital (315)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1.0403215633268346</c:v>
                </c:pt>
                <c:pt idx="1">
                  <c:v>0</c:v>
                </c:pt>
                <c:pt idx="2">
                  <c:v>0</c:v>
                </c:pt>
                <c:pt idx="3">
                  <c:v>0</c:v>
                </c:pt>
                <c:pt idx="4">
                  <c:v>0.64750030586395901</c:v>
                </c:pt>
                <c:pt idx="5">
                  <c:v>1.1013233055934499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Ech - East Cleveland Hospital (-)</c:v>
                </c:pt>
                <c:pt idx="2">
                  <c:v>Friary Hospital (-)</c:v>
                </c:pt>
                <c:pt idx="3">
                  <c:v>Redcar Primary Care Hospital (-)</c:v>
                </c:pt>
                <c:pt idx="4">
                  <c:v>Friarage Hospital Site (65)</c:v>
                </c:pt>
                <c:pt idx="5">
                  <c:v>The James Cook University Hospital (339)</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Ech - East Cleveland Hospital (-)</c:v>
                </c:pt>
                <c:pt idx="2">
                  <c:v>Friary Hospital (-)</c:v>
                </c:pt>
                <c:pt idx="3">
                  <c:v>Redcar Primary Care Hospital (-)</c:v>
                </c:pt>
                <c:pt idx="4">
                  <c:v>Friarage Hospital Site (65)</c:v>
                </c:pt>
                <c:pt idx="5">
                  <c:v>The James Cook University Hospital (339)</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Ech - East Cleveland Hospital (-)</c:v>
                </c:pt>
                <c:pt idx="2">
                  <c:v>Friary Hospital (-)</c:v>
                </c:pt>
                <c:pt idx="3">
                  <c:v>Redcar Primary Care Hospital (-)</c:v>
                </c:pt>
                <c:pt idx="4">
                  <c:v>Friarage Hospital Site (65)</c:v>
                </c:pt>
                <c:pt idx="5">
                  <c:v>The James Cook University Hospital (339)</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Ech - East Cleveland Hospital (-)</c:v>
                </c:pt>
                <c:pt idx="2">
                  <c:v>Friary Hospital (-)</c:v>
                </c:pt>
                <c:pt idx="3">
                  <c:v>Redcar Primary Care Hospital (-)</c:v>
                </c:pt>
                <c:pt idx="4">
                  <c:v>Friarage Hospital Site (65)</c:v>
                </c:pt>
                <c:pt idx="5">
                  <c:v>The James Cook University Hospital (339)</c:v>
                </c:pt>
              </c:strCache>
            </c:strRef>
          </c:cat>
          <c:val>
            <c:numRef>
              <c:f>Sheet1!$G$2:$G$7</c:f>
              <c:numCache>
                <c:formatCode>0.0;;</c:formatCode>
                <c:ptCount val="6"/>
                <c:pt idx="0">
                  <c:v>8.47913899873652</c:v>
                </c:pt>
                <c:pt idx="1">
                  <c:v>0</c:v>
                </c:pt>
                <c:pt idx="2">
                  <c:v>0</c:v>
                </c:pt>
                <c:pt idx="3">
                  <c:v>0</c:v>
                </c:pt>
                <c:pt idx="4">
                  <c:v>8.5143594878930831</c:v>
                </c:pt>
                <c:pt idx="5">
                  <c:v>8.4511802768013542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Ech - East Cleveland Hospital (-)</c:v>
                </c:pt>
                <c:pt idx="2">
                  <c:v>Friary Hospital (-)</c:v>
                </c:pt>
                <c:pt idx="3">
                  <c:v>Redcar Primary Care Hospital (-)</c:v>
                </c:pt>
                <c:pt idx="4">
                  <c:v>Friarage Hospital Site (65)</c:v>
                </c:pt>
                <c:pt idx="5">
                  <c:v>The James Cook University Hospital (339)</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Ech - East Cleveland Hospital (-)</c:v>
                </c:pt>
                <c:pt idx="2">
                  <c:v>Friary Hospital (-)</c:v>
                </c:pt>
                <c:pt idx="3">
                  <c:v>Redcar Primary Care Hospital (-)</c:v>
                </c:pt>
                <c:pt idx="4">
                  <c:v>Friarage Hospital Site (65)</c:v>
                </c:pt>
                <c:pt idx="5">
                  <c:v>The James Cook University Hospital (339)</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(411)</c:v>
                </c:pt>
                <c:pt idx="1">
                  <c:v>Ech - East Cleveland Hospital (-)</c:v>
                </c:pt>
                <c:pt idx="2">
                  <c:v>Friary Hospital (-)</c:v>
                </c:pt>
                <c:pt idx="3">
                  <c:v>Redcar Primary Care Hospital (-)</c:v>
                </c:pt>
                <c:pt idx="4">
                  <c:v>Friarage Hospital Site (65)</c:v>
                </c:pt>
                <c:pt idx="5">
                  <c:v>The James Cook University Hospital (339)</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1.52086100126348</c:v>
                </c:pt>
                <c:pt idx="1">
                  <c:v>0</c:v>
                </c:pt>
                <c:pt idx="2">
                  <c:v>0</c:v>
                </c:pt>
                <c:pt idx="3">
                  <c:v>0</c:v>
                </c:pt>
                <c:pt idx="4">
                  <c:v>1.4856405121069169</c:v>
                </c:pt>
                <c:pt idx="5">
                  <c:v>1.5488197231986458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Sheet1!$E$2:$E$7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c:v>
                </c:pt>
                <c:pt idx="1">
                  <c:v>Ech - East Cleveland Hospital (-)</c:v>
                </c:pt>
                <c:pt idx="2">
                  <c:v>Friary Hospital (-)</c:v>
                </c:pt>
                <c:pt idx="3">
                  <c:v>Redcar Primary Care Hospital (-)</c:v>
                </c:pt>
                <c:pt idx="4">
                  <c:v>Friarage Hospital Site (-)</c:v>
                </c:pt>
                <c:pt idx="5">
                  <c:v>The James Cook University Hospital (-)</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(70)</c:v>
                </c:pt>
                <c:pt idx="1">
                  <c:v>Ech - East Cleveland Hospital (-)</c:v>
                </c:pt>
                <c:pt idx="2">
                  <c:v>Friary Hospital (-)</c:v>
                </c:pt>
                <c:pt idx="3">
                  <c:v>Redcar Primary Care Hospital (-)</c:v>
                </c:pt>
                <c:pt idx="4">
                  <c:v>Friarage Hospital Site (-)</c:v>
                </c:pt>
                <c:pt idx="5">
                  <c:v>The James Cook University Hospital (57)</c:v>
                </c:pt>
              </c:strCache>
            </c:strRef>
          </c:cat>
          <c:val>
            <c:numRef>
              <c:f>Sheet1!$D$2:$D$7</c:f>
              <c:numCache>
                <c:formatCode>0.0;;</c:formatCode>
                <c:ptCount val="6"/>
                <c:pt idx="0">
                  <c:v>8.4120479794018141</c:v>
                </c:pt>
                <c:pt idx="1">
                  <c:v>0</c:v>
                </c:pt>
                <c:pt idx="2">
                  <c:v>0</c:v>
                </c:pt>
                <c:pt idx="3">
                  <c:v>0</c:v>
                </c:pt>
                <c:pt idx="4">
                  <c:v>0</c:v>
                </c:pt>
                <c:pt idx="5">
                  <c:v>8.4440545388444335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(70)</c:v>
                </c:pt>
                <c:pt idx="1">
                  <c:v>Ech - East Cleveland Hospital (-)</c:v>
                </c:pt>
                <c:pt idx="2">
                  <c:v>Friary Hospital (-)</c:v>
                </c:pt>
                <c:pt idx="3">
                  <c:v>Redcar Primary Care Hospital (-)</c:v>
                </c:pt>
                <c:pt idx="4">
                  <c:v>Friarage Hospital Site (-)</c:v>
                </c:pt>
                <c:pt idx="5">
                  <c:v>The James Cook University Hospital (57)</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(70)</c:v>
                </c:pt>
                <c:pt idx="1">
                  <c:v>Ech - East Cleveland Hospital (-)</c:v>
                </c:pt>
                <c:pt idx="2">
                  <c:v>Friary Hospital (-)</c:v>
                </c:pt>
                <c:pt idx="3">
                  <c:v>Redcar Primary Care Hospital (-)</c:v>
                </c:pt>
                <c:pt idx="4">
                  <c:v>Friarage Hospital Site (-)</c:v>
                </c:pt>
                <c:pt idx="5">
                  <c:v>The James Cook University Hospital (57)</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(70)</c:v>
                </c:pt>
                <c:pt idx="1">
                  <c:v>Ech - East Cleveland Hospital (-)</c:v>
                </c:pt>
                <c:pt idx="2">
                  <c:v>Friary Hospital (-)</c:v>
                </c:pt>
                <c:pt idx="3">
                  <c:v>Redcar Primary Care Hospital (-)</c:v>
                </c:pt>
                <c:pt idx="4">
                  <c:v>Friarage Hospital Site (-)</c:v>
                </c:pt>
                <c:pt idx="5">
                  <c:v>The James Cook University Hospital (57)</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(70)</c:v>
                </c:pt>
                <c:pt idx="1">
                  <c:v>Ech - East Cleveland Hospital (-)</c:v>
                </c:pt>
                <c:pt idx="2">
                  <c:v>Friary Hospital (-)</c:v>
                </c:pt>
                <c:pt idx="3">
                  <c:v>Redcar Primary Care Hospital (-)</c:v>
                </c:pt>
                <c:pt idx="4">
                  <c:v>Friarage Hospital Site (-)</c:v>
                </c:pt>
                <c:pt idx="5">
                  <c:v>The James Cook University Hospital (57)</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(70)</c:v>
                </c:pt>
                <c:pt idx="1">
                  <c:v>Ech - East Cleveland Hospital (-)</c:v>
                </c:pt>
                <c:pt idx="2">
                  <c:v>Friary Hospital (-)</c:v>
                </c:pt>
                <c:pt idx="3">
                  <c:v>Redcar Primary Care Hospital (-)</c:v>
                </c:pt>
                <c:pt idx="4">
                  <c:v>Friarage Hospital Site (-)</c:v>
                </c:pt>
                <c:pt idx="5">
                  <c:v>The James Cook University Hospital (57)</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(70)</c:v>
                </c:pt>
                <c:pt idx="1">
                  <c:v>Ech - East Cleveland Hospital (-)</c:v>
                </c:pt>
                <c:pt idx="2">
                  <c:v>Friary Hospital (-)</c:v>
                </c:pt>
                <c:pt idx="3">
                  <c:v>Redcar Primary Care Hospital (-)</c:v>
                </c:pt>
                <c:pt idx="4">
                  <c:v>Friarage Hospital Site (-)</c:v>
                </c:pt>
                <c:pt idx="5">
                  <c:v>The James Cook University Hospital (57)</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c:v>
                </c:pt>
                <c:pt idx="1">
                  <c:v>Ech - East Cleveland Hospital (-)</c:v>
                </c:pt>
                <c:pt idx="2">
                  <c:v>Friary Hospital (-)</c:v>
                </c:pt>
                <c:pt idx="3">
                  <c:v>Redcar Primary Care Hospital (-)</c:v>
                </c:pt>
                <c:pt idx="4">
                  <c:v>Friarage Hospital Site (-)</c:v>
                </c:pt>
                <c:pt idx="5">
                  <c:v>The James Cook University Hospital (43)</c:v>
                </c:pt>
              </c:strCache>
            </c:strRef>
          </c:cat>
          <c:val>
            <c:numRef>
              <c:f>Sheet1!$D$2:$D$7</c:f>
              <c:numCache>
                <c:formatCode>0.0;;</c:formatCode>
                <c:ptCount val="6"/>
                <c:pt idx="0">
                  <c:v>8.4658088629117767</c:v>
                </c:pt>
                <c:pt idx="1">
                  <c:v>0</c:v>
                </c:pt>
                <c:pt idx="2">
                  <c:v>0</c:v>
                </c:pt>
                <c:pt idx="3">
                  <c:v>0</c:v>
                </c:pt>
                <c:pt idx="4">
                  <c:v>0</c:v>
                </c:pt>
                <c:pt idx="5">
                  <c:v>8.2450241075415391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c:v>
                </c:pt>
                <c:pt idx="1">
                  <c:v>Ech - East Cleveland Hospital (-)</c:v>
                </c:pt>
                <c:pt idx="2">
                  <c:v>Friary Hospital (-)</c:v>
                </c:pt>
                <c:pt idx="3">
                  <c:v>Redcar Primary Care Hospital (-)</c:v>
                </c:pt>
                <c:pt idx="4">
                  <c:v>Friarage Hospital Site (-)</c:v>
                </c:pt>
                <c:pt idx="5">
                  <c:v>The James Cook University Hospital (43)</c:v>
                </c:pt>
              </c:strCache>
            </c:strRef>
          </c:cat>
          <c:val>
            <c:numRef>
              <c:f>Sheet1!$E$2:$E$7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c:v>
                </c:pt>
                <c:pt idx="1">
                  <c:v>Ech - East Cleveland Hospital (-)</c:v>
                </c:pt>
                <c:pt idx="2">
                  <c:v>Friary Hospital (-)</c:v>
                </c:pt>
                <c:pt idx="3">
                  <c:v>Redcar Primary Care Hospital (-)</c:v>
                </c:pt>
                <c:pt idx="4">
                  <c:v>Friarage Hospital Site (-)</c:v>
                </c:pt>
                <c:pt idx="5">
                  <c:v>The James Cook University Hospital (43)</c:v>
                </c:pt>
              </c:strCache>
            </c:strRef>
          </c:cat>
          <c:val>
            <c:numRef>
              <c:f>Sheet1!$F$2:$F$7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c:v>
                </c:pt>
                <c:pt idx="1">
                  <c:v>Ech - East Cleveland Hospital (-)</c:v>
                </c:pt>
                <c:pt idx="2">
                  <c:v>Friary Hospital (-)</c:v>
                </c:pt>
                <c:pt idx="3">
                  <c:v>Redcar Primary Care Hospital (-)</c:v>
                </c:pt>
                <c:pt idx="4">
                  <c:v>Friarage Hospital Site (-)</c:v>
                </c:pt>
                <c:pt idx="5">
                  <c:v>The James Cook University Hospital (43)</c:v>
                </c:pt>
              </c:strCache>
            </c:strRef>
          </c:cat>
          <c:val>
            <c:numRef>
              <c:f>Sheet1!$G$2:$G$7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c:v>
                </c:pt>
                <c:pt idx="1">
                  <c:v>Ech - East Cleveland Hospital (-)</c:v>
                </c:pt>
                <c:pt idx="2">
                  <c:v>Friary Hospital (-)</c:v>
                </c:pt>
                <c:pt idx="3">
                  <c:v>Redcar Primary Care Hospital (-)</c:v>
                </c:pt>
                <c:pt idx="4">
                  <c:v>Friarage Hospital Site (-)</c:v>
                </c:pt>
                <c:pt idx="5">
                  <c:v>The James Cook University Hospital (43)</c:v>
                </c:pt>
              </c:strCache>
            </c:strRef>
          </c:cat>
          <c:val>
            <c:numRef>
              <c:f>Sheet1!$H$2:$H$7</c:f>
              <c:numCache>
                <c:formatCode>General</c:formatCode>
                <c:ptCount val="6"/>
                <c:pt idx="0" formatCode="0.0;;">
                  <c:v>0</c:v>
                </c:pt>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c:v>
                </c:pt>
                <c:pt idx="1">
                  <c:v>Ech - East Cleveland Hospital (-)</c:v>
                </c:pt>
                <c:pt idx="2">
                  <c:v>Friary Hospital (-)</c:v>
                </c:pt>
                <c:pt idx="3">
                  <c:v>Redcar Primary Care Hospital (-)</c:v>
                </c:pt>
                <c:pt idx="4">
                  <c:v>Friarage Hospital Site (-)</c:v>
                </c:pt>
                <c:pt idx="5">
                  <c:v>The James Cook University Hospital (43)</c:v>
                </c:pt>
              </c:strCache>
            </c:strRef>
          </c:cat>
          <c:val>
            <c:numRef>
              <c:f>Sheet1!$I$2:$I$7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(49)</c:v>
                </c:pt>
                <c:pt idx="1">
                  <c:v>Ech - East Cleveland Hospital (-)</c:v>
                </c:pt>
                <c:pt idx="2">
                  <c:v>Friary Hospital (-)</c:v>
                </c:pt>
                <c:pt idx="3">
                  <c:v>Redcar Primary Care Hospital (-)</c:v>
                </c:pt>
                <c:pt idx="4">
                  <c:v>Friarage Hospital Site (-)</c:v>
                </c:pt>
                <c:pt idx="5">
                  <c:v>The James Cook University Hospital (43)</c:v>
                </c:pt>
              </c:strCache>
            </c:strRef>
          </c:cat>
          <c:val>
            <c:numRef>
              <c:f>Sheet1!$J$2:$J$7</c:f>
              <c:numCache>
                <c:formatCode>General</c:formatCode>
                <c:ptCount val="6"/>
                <c:pt idx="2" formatCode="0.0;;">
                  <c:v>0</c:v>
                </c:pt>
                <c:pt idx="3" formatCode="0.0;;">
                  <c:v>0</c:v>
                </c:pt>
                <c:pt idx="4" formatCode="0.0;;">
                  <c:v>0</c:v>
                </c:pt>
                <c:pt idx="5"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General</c:formatCode>
                <c:ptCount val="6"/>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c:v>
                </c:pt>
                <c:pt idx="1">
                  <c:v>Ech - East Cleveland Hospital (-)</c:v>
                </c:pt>
                <c:pt idx="2">
                  <c:v>Friary Hospital (-)</c:v>
                </c:pt>
                <c:pt idx="3">
                  <c:v>Redcar Primary Care Hospital (-)</c:v>
                </c:pt>
                <c:pt idx="4">
                  <c:v>Friarage Hospital Site (-)</c:v>
                </c:pt>
                <c:pt idx="5">
                  <c:v>The James Cook University Hospital (32)</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c:v>
                </c:pt>
                <c:pt idx="1">
                  <c:v>Ech - East Cleveland Hospital (-)</c:v>
                </c:pt>
                <c:pt idx="2">
                  <c:v>Friary Hospital (-)</c:v>
                </c:pt>
                <c:pt idx="3">
                  <c:v>Redcar Primary Care Hospital (-)</c:v>
                </c:pt>
                <c:pt idx="4">
                  <c:v>Friarage Hospital Site (-)</c:v>
                </c:pt>
                <c:pt idx="5">
                  <c:v>The James Cook University Hospital (32)</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c:v>
                </c:pt>
                <c:pt idx="1">
                  <c:v>Ech - East Cleveland Hospital (-)</c:v>
                </c:pt>
                <c:pt idx="2">
                  <c:v>Friary Hospital (-)</c:v>
                </c:pt>
                <c:pt idx="3">
                  <c:v>Redcar Primary Care Hospital (-)</c:v>
                </c:pt>
                <c:pt idx="4">
                  <c:v>Friarage Hospital Site (-)</c:v>
                </c:pt>
                <c:pt idx="5">
                  <c:v>The James Cook University Hospital (32)</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c:v>
                </c:pt>
                <c:pt idx="1">
                  <c:v>Ech - East Cleveland Hospital (-)</c:v>
                </c:pt>
                <c:pt idx="2">
                  <c:v>Friary Hospital (-)</c:v>
                </c:pt>
                <c:pt idx="3">
                  <c:v>Redcar Primary Care Hospital (-)</c:v>
                </c:pt>
                <c:pt idx="4">
                  <c:v>Friarage Hospital Site (-)</c:v>
                </c:pt>
                <c:pt idx="5">
                  <c:v>The James Cook University Hospital (32)</c:v>
                </c:pt>
              </c:strCache>
            </c:strRef>
          </c:cat>
          <c:val>
            <c:numRef>
              <c:f>Sheet1!$G$2:$G$7</c:f>
              <c:numCache>
                <c:formatCode>0.0;;</c:formatCode>
                <c:ptCount val="6"/>
                <c:pt idx="0">
                  <c:v>7.2140921119824792</c:v>
                </c:pt>
                <c:pt idx="1">
                  <c:v>0</c:v>
                </c:pt>
                <c:pt idx="2">
                  <c:v>0</c:v>
                </c:pt>
                <c:pt idx="3">
                  <c:v>0</c:v>
                </c:pt>
                <c:pt idx="4">
                  <c:v>0</c:v>
                </c:pt>
                <c:pt idx="5">
                  <c:v>7.1350673129516844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c:v>
                </c:pt>
                <c:pt idx="1">
                  <c:v>Ech - East Cleveland Hospital (-)</c:v>
                </c:pt>
                <c:pt idx="2">
                  <c:v>Friary Hospital (-)</c:v>
                </c:pt>
                <c:pt idx="3">
                  <c:v>Redcar Primary Care Hospital (-)</c:v>
                </c:pt>
                <c:pt idx="4">
                  <c:v>Friarage Hospital Site (-)</c:v>
                </c:pt>
                <c:pt idx="5">
                  <c:v>The James Cook University Hospital (32)</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c:v>
                </c:pt>
                <c:pt idx="1">
                  <c:v>Ech - East Cleveland Hospital (-)</c:v>
                </c:pt>
                <c:pt idx="2">
                  <c:v>Friary Hospital (-)</c:v>
                </c:pt>
                <c:pt idx="3">
                  <c:v>Redcar Primary Care Hospital (-)</c:v>
                </c:pt>
                <c:pt idx="4">
                  <c:v>Friarage Hospital Site (-)</c:v>
                </c:pt>
                <c:pt idx="5">
                  <c:v>The James Cook University Hospital (32)</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(35)</c:v>
                </c:pt>
                <c:pt idx="1">
                  <c:v>Ech - East Cleveland Hospital (-)</c:v>
                </c:pt>
                <c:pt idx="2">
                  <c:v>Friary Hospital (-)</c:v>
                </c:pt>
                <c:pt idx="3">
                  <c:v>Redcar Primary Care Hospital (-)</c:v>
                </c:pt>
                <c:pt idx="4">
                  <c:v>Friarage Hospital Site (-)</c:v>
                </c:pt>
                <c:pt idx="5">
                  <c:v>The James Cook University Hospital (32)</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2.7859078880175208</c:v>
                </c:pt>
                <c:pt idx="1">
                  <c:v>0</c:v>
                </c:pt>
                <c:pt idx="2">
                  <c:v>0</c:v>
                </c:pt>
                <c:pt idx="3">
                  <c:v>0</c:v>
                </c:pt>
                <c:pt idx="4">
                  <c:v>0</c:v>
                </c:pt>
                <c:pt idx="5">
                  <c:v>2.8649326870483156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0.27670415328771103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0.6617968587682963</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0.184504016283209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1.9261956521603665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0.184504016283209</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0.6617968587682963</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0.56389497945356037</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6.5082096901732029</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c:v>
                </c:pt>
                <c:pt idx="1">
                  <c:v>Ech - East Cleveland Hospital (-)</c:v>
                </c:pt>
                <c:pt idx="2">
                  <c:v>Friary Hospital (-)</c:v>
                </c:pt>
                <c:pt idx="3">
                  <c:v>Redcar Primary Care Hospital (-)</c:v>
                </c:pt>
                <c:pt idx="4">
                  <c:v>Friarage Hospital Site (-)</c:v>
                </c:pt>
                <c:pt idx="5">
                  <c:v>The James Cook University Hospital (32)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c:v>
                </c:pt>
                <c:pt idx="1">
                  <c:v>Ech - East Cleveland Hospital (-)</c:v>
                </c:pt>
                <c:pt idx="2">
                  <c:v>Friary Hospital (-)</c:v>
                </c:pt>
                <c:pt idx="3">
                  <c:v>Redcar Primary Care Hospital (-)</c:v>
                </c:pt>
                <c:pt idx="4">
                  <c:v>Friarage Hospital Site (-)</c:v>
                </c:pt>
                <c:pt idx="5">
                  <c:v>The James Cook University Hospital (32)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c:v>
                </c:pt>
                <c:pt idx="1">
                  <c:v>Ech - East Cleveland Hospital (-)</c:v>
                </c:pt>
                <c:pt idx="2">
                  <c:v>Friary Hospital (-)</c:v>
                </c:pt>
                <c:pt idx="3">
                  <c:v>Redcar Primary Care Hospital (-)</c:v>
                </c:pt>
                <c:pt idx="4">
                  <c:v>Friarage Hospital Site (-)</c:v>
                </c:pt>
                <c:pt idx="5">
                  <c:v>The James Cook University Hospital (32)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c:v>
                </c:pt>
                <c:pt idx="1">
                  <c:v>Ech - East Cleveland Hospital (-)</c:v>
                </c:pt>
                <c:pt idx="2">
                  <c:v>Friary Hospital (-)</c:v>
                </c:pt>
                <c:pt idx="3">
                  <c:v>Redcar Primary Care Hospital (-)</c:v>
                </c:pt>
                <c:pt idx="4">
                  <c:v>Friarage Hospital Site (-)</c:v>
                </c:pt>
                <c:pt idx="5">
                  <c:v>The James Cook University Hospital (32)</c:v>
                </c:pt>
              </c:strCache>
            </c:strRef>
          </c:cat>
          <c:val>
            <c:numRef>
              <c:f>Sheet1!$G$2:$G$7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c:v>
                </c:pt>
                <c:pt idx="1">
                  <c:v>Ech - East Cleveland Hospital (-)</c:v>
                </c:pt>
                <c:pt idx="2">
                  <c:v>Friary Hospital (-)</c:v>
                </c:pt>
                <c:pt idx="3">
                  <c:v>Redcar Primary Care Hospital (-)</c:v>
                </c:pt>
                <c:pt idx="4">
                  <c:v>Friarage Hospital Site (-)</c:v>
                </c:pt>
                <c:pt idx="5">
                  <c:v>The James Cook University Hospital (32)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c:v>
                </c:pt>
                <c:pt idx="1">
                  <c:v>Ech - East Cleveland Hospital (-)</c:v>
                </c:pt>
                <c:pt idx="2">
                  <c:v>Friary Hospital (-)</c:v>
                </c:pt>
                <c:pt idx="3">
                  <c:v>Redcar Primary Care Hospital (-)</c:v>
                </c:pt>
                <c:pt idx="4">
                  <c:v>Friarage Hospital Site (-)</c:v>
                </c:pt>
                <c:pt idx="5">
                  <c:v>The James Cook University Hospital (32)</c:v>
                </c:pt>
              </c:strCache>
            </c:strRef>
          </c:cat>
          <c:val>
            <c:numRef>
              <c:f>Sheet1!$I$2:$I$7</c:f>
              <c:numCache>
                <c:formatCode>0.0;;</c:formatCode>
                <c:ptCount val="6"/>
                <c:pt idx="0">
                  <c:v>8.3070235003852169</c:v>
                </c:pt>
                <c:pt idx="1">
                  <c:v>0</c:v>
                </c:pt>
                <c:pt idx="2">
                  <c:v>0</c:v>
                </c:pt>
                <c:pt idx="3">
                  <c:v>0</c:v>
                </c:pt>
                <c:pt idx="4">
                  <c:v>0</c:v>
                </c:pt>
                <c:pt idx="5">
                  <c:v>8.3221733176330837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(38)</c:v>
                </c:pt>
                <c:pt idx="1">
                  <c:v>Ech - East Cleveland Hospital (-)</c:v>
                </c:pt>
                <c:pt idx="2">
                  <c:v>Friary Hospital (-)</c:v>
                </c:pt>
                <c:pt idx="3">
                  <c:v>Redcar Primary Care Hospital (-)</c:v>
                </c:pt>
                <c:pt idx="4">
                  <c:v>Friarage Hospital Site (-)</c:v>
                </c:pt>
                <c:pt idx="5">
                  <c:v>The James Cook University Hospital (32)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1.6929764996147831</c:v>
                </c:pt>
                <c:pt idx="1">
                  <c:v>0</c:v>
                </c:pt>
                <c:pt idx="2">
                  <c:v>0</c:v>
                </c:pt>
                <c:pt idx="3">
                  <c:v>0</c:v>
                </c:pt>
                <c:pt idx="4">
                  <c:v>0</c:v>
                </c:pt>
                <c:pt idx="5">
                  <c:v>1.6778266823669163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(440)</c:v>
                </c:pt>
                <c:pt idx="1">
                  <c:v>Ech - East Cleveland Hospital (-)</c:v>
                </c:pt>
                <c:pt idx="2">
                  <c:v>Friary Hospital (-)</c:v>
                </c:pt>
                <c:pt idx="3">
                  <c:v>Redcar Primary Care Hospital (-)</c:v>
                </c:pt>
                <c:pt idx="4">
                  <c:v>Friarage Hospital Site (73)</c:v>
                </c:pt>
                <c:pt idx="5">
                  <c:v>The James Cook University Hospital (361)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(440)</c:v>
                </c:pt>
                <c:pt idx="1">
                  <c:v>Ech - East Cleveland Hospital (-)</c:v>
                </c:pt>
                <c:pt idx="2">
                  <c:v>Friary Hospital (-)</c:v>
                </c:pt>
                <c:pt idx="3">
                  <c:v>Redcar Primary Care Hospital (-)</c:v>
                </c:pt>
                <c:pt idx="4">
                  <c:v>Friarage Hospital Site (73)</c:v>
                </c:pt>
                <c:pt idx="5">
                  <c:v>The James Cook University Hospital (361)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(440)</c:v>
                </c:pt>
                <c:pt idx="1">
                  <c:v>Ech - East Cleveland Hospital (-)</c:v>
                </c:pt>
                <c:pt idx="2">
                  <c:v>Friary Hospital (-)</c:v>
                </c:pt>
                <c:pt idx="3">
                  <c:v>Redcar Primary Care Hospital (-)</c:v>
                </c:pt>
                <c:pt idx="4">
                  <c:v>Friarage Hospital Site (73)</c:v>
                </c:pt>
                <c:pt idx="5">
                  <c:v>The James Cook University Hospital (361)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(440)</c:v>
                </c:pt>
                <c:pt idx="1">
                  <c:v>Ech - East Cleveland Hospital (-)</c:v>
                </c:pt>
                <c:pt idx="2">
                  <c:v>Friary Hospital (-)</c:v>
                </c:pt>
                <c:pt idx="3">
                  <c:v>Redcar Primary Care Hospital (-)</c:v>
                </c:pt>
                <c:pt idx="4">
                  <c:v>Friarage Hospital Site (73)</c:v>
                </c:pt>
                <c:pt idx="5">
                  <c:v>The James Cook University Hospital (361)</c:v>
                </c:pt>
              </c:strCache>
            </c:strRef>
          </c:cat>
          <c:val>
            <c:numRef>
              <c:f>Sheet1!$G$2:$G$7</c:f>
              <c:numCache>
                <c:formatCode>0.0;;</c:formatCode>
                <c:ptCount val="6"/>
                <c:pt idx="0">
                  <c:v>0</c:v>
                </c:pt>
                <c:pt idx="1">
                  <c:v>0</c:v>
                </c:pt>
                <c:pt idx="2">
                  <c:v>0</c:v>
                </c:pt>
                <c:pt idx="3">
                  <c:v>0</c:v>
                </c:pt>
                <c:pt idx="4">
                  <c:v>7.0813872345124977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(440)</c:v>
                </c:pt>
                <c:pt idx="1">
                  <c:v>Ech - East Cleveland Hospital (-)</c:v>
                </c:pt>
                <c:pt idx="2">
                  <c:v>Friary Hospital (-)</c:v>
                </c:pt>
                <c:pt idx="3">
                  <c:v>Redcar Primary Care Hospital (-)</c:v>
                </c:pt>
                <c:pt idx="4">
                  <c:v>Friarage Hospital Site (73)</c:v>
                </c:pt>
                <c:pt idx="5">
                  <c:v>The James Cook University Hospital (361)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(440)</c:v>
                </c:pt>
                <c:pt idx="1">
                  <c:v>Ech - East Cleveland Hospital (-)</c:v>
                </c:pt>
                <c:pt idx="2">
                  <c:v>Friary Hospital (-)</c:v>
                </c:pt>
                <c:pt idx="3">
                  <c:v>Redcar Primary Care Hospital (-)</c:v>
                </c:pt>
                <c:pt idx="4">
                  <c:v>Friarage Hospital Site (73)</c:v>
                </c:pt>
                <c:pt idx="5">
                  <c:v>The James Cook University Hospital (361)</c:v>
                </c:pt>
              </c:strCache>
            </c:strRef>
          </c:cat>
          <c:val>
            <c:numRef>
              <c:f>Sheet1!$I$2:$I$7</c:f>
              <c:numCache>
                <c:formatCode>0.0;;</c:formatCode>
                <c:ptCount val="6"/>
                <c:pt idx="0">
                  <c:v>7.2844890981602699</c:v>
                </c:pt>
                <c:pt idx="1">
                  <c:v>0</c:v>
                </c:pt>
                <c:pt idx="2">
                  <c:v>0</c:v>
                </c:pt>
                <c:pt idx="3">
                  <c:v>0</c:v>
                </c:pt>
                <c:pt idx="4">
                  <c:v>0</c:v>
                </c:pt>
                <c:pt idx="5">
                  <c:v>7.3388170704091289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(440)</c:v>
                </c:pt>
                <c:pt idx="1">
                  <c:v>Ech - East Cleveland Hospital (-)</c:v>
                </c:pt>
                <c:pt idx="2">
                  <c:v>Friary Hospital (-)</c:v>
                </c:pt>
                <c:pt idx="3">
                  <c:v>Redcar Primary Care Hospital (-)</c:v>
                </c:pt>
                <c:pt idx="4">
                  <c:v>Friarage Hospital Site (73)</c:v>
                </c:pt>
                <c:pt idx="5">
                  <c:v>The James Cook University Hospital (361)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2.7155109018397301</c:v>
                </c:pt>
                <c:pt idx="1">
                  <c:v>0</c:v>
                </c:pt>
                <c:pt idx="2">
                  <c:v>0</c:v>
                </c:pt>
                <c:pt idx="3">
                  <c:v>0</c:v>
                </c:pt>
                <c:pt idx="4">
                  <c:v>2.9186127654875023</c:v>
                </c:pt>
                <c:pt idx="5">
                  <c:v>2.6611829295908711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(326)</c:v>
                </c:pt>
                <c:pt idx="1">
                  <c:v>Ech - East Cleveland Hospital (-)</c:v>
                </c:pt>
                <c:pt idx="2">
                  <c:v>Friary Hospital (-)</c:v>
                </c:pt>
                <c:pt idx="3">
                  <c:v>Redcar Primary Care Hospital (-)</c:v>
                </c:pt>
                <c:pt idx="4">
                  <c:v>Friarage Hospital Site (45)</c:v>
                </c:pt>
                <c:pt idx="5">
                  <c:v>The James Cook University Hospital (276)</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(326)</c:v>
                </c:pt>
                <c:pt idx="1">
                  <c:v>Ech - East Cleveland Hospital (-)</c:v>
                </c:pt>
                <c:pt idx="2">
                  <c:v>Friary Hospital (-)</c:v>
                </c:pt>
                <c:pt idx="3">
                  <c:v>Redcar Primary Care Hospital (-)</c:v>
                </c:pt>
                <c:pt idx="4">
                  <c:v>Friarage Hospital Site (45)</c:v>
                </c:pt>
                <c:pt idx="5">
                  <c:v>The James Cook University Hospital (276)</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(326)</c:v>
                </c:pt>
                <c:pt idx="1">
                  <c:v>Ech - East Cleveland Hospital (-)</c:v>
                </c:pt>
                <c:pt idx="2">
                  <c:v>Friary Hospital (-)</c:v>
                </c:pt>
                <c:pt idx="3">
                  <c:v>Redcar Primary Care Hospital (-)</c:v>
                </c:pt>
                <c:pt idx="4">
                  <c:v>Friarage Hospital Site (45)</c:v>
                </c:pt>
                <c:pt idx="5">
                  <c:v>The James Cook University Hospital (276)</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(326)</c:v>
                </c:pt>
                <c:pt idx="1">
                  <c:v>Ech - East Cleveland Hospital (-)</c:v>
                </c:pt>
                <c:pt idx="2">
                  <c:v>Friary Hospital (-)</c:v>
                </c:pt>
                <c:pt idx="3">
                  <c:v>Redcar Primary Care Hospital (-)</c:v>
                </c:pt>
                <c:pt idx="4">
                  <c:v>Friarage Hospital Site (45)</c:v>
                </c:pt>
                <c:pt idx="5">
                  <c:v>The James Cook University Hospital (276)</c:v>
                </c:pt>
              </c:strCache>
            </c:strRef>
          </c:cat>
          <c:val>
            <c:numRef>
              <c:f>Sheet1!$G$2:$G$7</c:f>
              <c:numCache>
                <c:formatCode>0.0;;</c:formatCode>
                <c:ptCount val="6"/>
                <c:pt idx="0">
                  <c:v>0</c:v>
                </c:pt>
                <c:pt idx="1">
                  <c:v>0</c:v>
                </c:pt>
                <c:pt idx="2">
                  <c:v>0</c:v>
                </c:pt>
                <c:pt idx="3">
                  <c:v>0</c:v>
                </c:pt>
                <c:pt idx="4">
                  <c:v>6.6910287853559014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(326)</c:v>
                </c:pt>
                <c:pt idx="1">
                  <c:v>Ech - East Cleveland Hospital (-)</c:v>
                </c:pt>
                <c:pt idx="2">
                  <c:v>Friary Hospital (-)</c:v>
                </c:pt>
                <c:pt idx="3">
                  <c:v>Redcar Primary Care Hospital (-)</c:v>
                </c:pt>
                <c:pt idx="4">
                  <c:v>Friarage Hospital Site (45)</c:v>
                </c:pt>
                <c:pt idx="5">
                  <c:v>The James Cook University Hospital (276)</c:v>
                </c:pt>
              </c:strCache>
            </c:strRef>
          </c:cat>
          <c:val>
            <c:numRef>
              <c:f>Sheet1!$H$2:$H$7</c:f>
              <c:numCache>
                <c:formatCode>0.0;;</c:formatCode>
                <c:ptCount val="6"/>
                <c:pt idx="0">
                  <c:v>0</c:v>
                </c:pt>
                <c:pt idx="1">
                  <c:v>0</c:v>
                </c:pt>
                <c:pt idx="2">
                  <c:v>0</c:v>
                </c:pt>
                <c:pt idx="3">
                  <c:v>0</c:v>
                </c:pt>
                <c:pt idx="4">
                  <c:v>0</c:v>
                </c:pt>
                <c:pt idx="5">
                  <c:v>6.3746975303848066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(326)</c:v>
                </c:pt>
                <c:pt idx="1">
                  <c:v>Ech - East Cleveland Hospital (-)</c:v>
                </c:pt>
                <c:pt idx="2">
                  <c:v>Friary Hospital (-)</c:v>
                </c:pt>
                <c:pt idx="3">
                  <c:v>Redcar Primary Care Hospital (-)</c:v>
                </c:pt>
                <c:pt idx="4">
                  <c:v>Friarage Hospital Site (45)</c:v>
                </c:pt>
                <c:pt idx="5">
                  <c:v>The James Cook University Hospital (276)</c:v>
                </c:pt>
              </c:strCache>
            </c:strRef>
          </c:cat>
          <c:val>
            <c:numRef>
              <c:f>Sheet1!$I$2:$I$7</c:f>
              <c:numCache>
                <c:formatCode>0.0;;</c:formatCode>
                <c:ptCount val="6"/>
                <c:pt idx="0">
                  <c:v>6.4211686379250548</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(326)</c:v>
                </c:pt>
                <c:pt idx="1">
                  <c:v>Ech - East Cleveland Hospital (-)</c:v>
                </c:pt>
                <c:pt idx="2">
                  <c:v>Friary Hospital (-)</c:v>
                </c:pt>
                <c:pt idx="3">
                  <c:v>Redcar Primary Care Hospital (-)</c:v>
                </c:pt>
                <c:pt idx="4">
                  <c:v>Friarage Hospital Site (45)</c:v>
                </c:pt>
                <c:pt idx="5">
                  <c:v>The James Cook University Hospital (276)</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3.5788313620749452</c:v>
                </c:pt>
                <c:pt idx="1">
                  <c:v>0</c:v>
                </c:pt>
                <c:pt idx="2">
                  <c:v>0</c:v>
                </c:pt>
                <c:pt idx="3">
                  <c:v>0</c:v>
                </c:pt>
                <c:pt idx="4">
                  <c:v>3.3089712146440986</c:v>
                </c:pt>
                <c:pt idx="5">
                  <c:v>3.6253024696151934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(33)</c:v>
                </c:pt>
                <c:pt idx="5">
                  <c:v>The James Cook University Hospital (132)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(33)</c:v>
                </c:pt>
                <c:pt idx="5">
                  <c:v>The James Cook University Hospital (132)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(33)</c:v>
                </c:pt>
                <c:pt idx="5">
                  <c:v>The James Cook University Hospital (132)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(33)</c:v>
                </c:pt>
                <c:pt idx="5">
                  <c:v>The James Cook University Hospital (132)</c:v>
                </c:pt>
              </c:strCache>
            </c:strRef>
          </c:cat>
          <c:val>
            <c:numRef>
              <c:f>Sheet1!$G$2:$G$7</c:f>
              <c:numCache>
                <c:formatCode>0.0;;</c:formatCode>
                <c:ptCount val="6"/>
                <c:pt idx="0">
                  <c:v>8.5805169423430137</c:v>
                </c:pt>
                <c:pt idx="1">
                  <c:v>0</c:v>
                </c:pt>
                <c:pt idx="2">
                  <c:v>0</c:v>
                </c:pt>
                <c:pt idx="3">
                  <c:v>0</c:v>
                </c:pt>
                <c:pt idx="4">
                  <c:v>0</c:v>
                </c:pt>
                <c:pt idx="5">
                  <c:v>8.4084766464834129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(33)</c:v>
                </c:pt>
                <c:pt idx="5">
                  <c:v>The James Cook University Hospital (132)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(33)</c:v>
                </c:pt>
                <c:pt idx="5">
                  <c:v>The James Cook University Hospital (132)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(33)</c:v>
                </c:pt>
                <c:pt idx="5">
                  <c:v>The James Cook University Hospital (132)</c:v>
                </c:pt>
              </c:strCache>
            </c:strRef>
          </c:cat>
          <c:val>
            <c:numRef>
              <c:f>Sheet1!$J$2:$J$7</c:f>
              <c:numCache>
                <c:formatCode>0.0;;</c:formatCode>
                <c:ptCount val="6"/>
                <c:pt idx="0">
                  <c:v>0</c:v>
                </c:pt>
                <c:pt idx="1">
                  <c:v>0</c:v>
                </c:pt>
                <c:pt idx="2">
                  <c:v>0</c:v>
                </c:pt>
                <c:pt idx="3">
                  <c:v>0</c:v>
                </c:pt>
                <c:pt idx="4">
                  <c:v>9.6518401780727867</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1.4194830576569863</c:v>
                </c:pt>
                <c:pt idx="1">
                  <c:v>0</c:v>
                </c:pt>
                <c:pt idx="2">
                  <c:v>0</c:v>
                </c:pt>
                <c:pt idx="3">
                  <c:v>0</c:v>
                </c:pt>
                <c:pt idx="4">
                  <c:v>0.34815982192721329</c:v>
                </c:pt>
                <c:pt idx="5">
                  <c:v>1.5915233535165871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(75)</c:v>
                </c:pt>
                <c:pt idx="5">
                  <c:v>The James Cook University Hospital (375)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(75)</c:v>
                </c:pt>
                <c:pt idx="5">
                  <c:v>The James Cook University Hospital (375)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(75)</c:v>
                </c:pt>
                <c:pt idx="5">
                  <c:v>The James Cook University Hospital (375)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(75)</c:v>
                </c:pt>
                <c:pt idx="5">
                  <c:v>The James Cook University Hospital (375)</c:v>
                </c:pt>
              </c:strCache>
            </c:strRef>
          </c:cat>
          <c:val>
            <c:numRef>
              <c:f>Sheet1!$G$2:$G$7</c:f>
              <c:numCache>
                <c:formatCode>0.0;;</c:formatCode>
                <c:ptCount val="6"/>
                <c:pt idx="0">
                  <c:v>0</c:v>
                </c:pt>
                <c:pt idx="1">
                  <c:v>0</c:v>
                </c:pt>
                <c:pt idx="2">
                  <c:v>0</c:v>
                </c:pt>
                <c:pt idx="3">
                  <c:v>0</c:v>
                </c:pt>
                <c:pt idx="4">
                  <c:v>7.5795302460427676</c:v>
                </c:pt>
                <c:pt idx="5">
                  <c:v>7.3465711573261752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(75)</c:v>
                </c:pt>
                <c:pt idx="5">
                  <c:v>The James Cook University Hospital (375)</c:v>
                </c:pt>
              </c:strCache>
            </c:strRef>
          </c:cat>
          <c:val>
            <c:numRef>
              <c:f>Sheet1!$H$2:$H$7</c:f>
              <c:numCache>
                <c:formatCode>0.0;;</c:formatCode>
                <c:ptCount val="6"/>
                <c:pt idx="0">
                  <c:v>7.3835571535471098</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(75)</c:v>
                </c:pt>
                <c:pt idx="5">
                  <c:v>The James Cook University Hospital (375)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(75)</c:v>
                </c:pt>
                <c:pt idx="5">
                  <c:v>The James Cook University Hospital (375)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2.6164428464528902</c:v>
                </c:pt>
                <c:pt idx="1">
                  <c:v>0</c:v>
                </c:pt>
                <c:pt idx="2">
                  <c:v>0</c:v>
                </c:pt>
                <c:pt idx="3">
                  <c:v>0</c:v>
                </c:pt>
                <c:pt idx="4">
                  <c:v>2.4204697539572324</c:v>
                </c:pt>
                <c:pt idx="5">
                  <c:v>2.6534288426738248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(443)</c:v>
                </c:pt>
                <c:pt idx="1">
                  <c:v>Ech - East Cleveland Hospital (-)</c:v>
                </c:pt>
                <c:pt idx="2">
                  <c:v>Friary Hospital (-)</c:v>
                </c:pt>
                <c:pt idx="3">
                  <c:v>Redcar Primary Care Hospital (-)</c:v>
                </c:pt>
                <c:pt idx="4">
                  <c:v>Friarage Hospital Site (72)</c:v>
                </c:pt>
                <c:pt idx="5">
                  <c:v>The James Cook University Hospital (364)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(443)</c:v>
                </c:pt>
                <c:pt idx="1">
                  <c:v>Ech - East Cleveland Hospital (-)</c:v>
                </c:pt>
                <c:pt idx="2">
                  <c:v>Friary Hospital (-)</c:v>
                </c:pt>
                <c:pt idx="3">
                  <c:v>Redcar Primary Care Hospital (-)</c:v>
                </c:pt>
                <c:pt idx="4">
                  <c:v>Friarage Hospital Site (72)</c:v>
                </c:pt>
                <c:pt idx="5">
                  <c:v>The James Cook University Hospital (364)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(443)</c:v>
                </c:pt>
                <c:pt idx="1">
                  <c:v>Ech - East Cleveland Hospital (-)</c:v>
                </c:pt>
                <c:pt idx="2">
                  <c:v>Friary Hospital (-)</c:v>
                </c:pt>
                <c:pt idx="3">
                  <c:v>Redcar Primary Care Hospital (-)</c:v>
                </c:pt>
                <c:pt idx="4">
                  <c:v>Friarage Hospital Site (72)</c:v>
                </c:pt>
                <c:pt idx="5">
                  <c:v>The James Cook University Hospital (364)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(443)</c:v>
                </c:pt>
                <c:pt idx="1">
                  <c:v>Ech - East Cleveland Hospital (-)</c:v>
                </c:pt>
                <c:pt idx="2">
                  <c:v>Friary Hospital (-)</c:v>
                </c:pt>
                <c:pt idx="3">
                  <c:v>Redcar Primary Care Hospital (-)</c:v>
                </c:pt>
                <c:pt idx="4">
                  <c:v>Friarage Hospital Site (72)</c:v>
                </c:pt>
                <c:pt idx="5">
                  <c:v>The James Cook University Hospital (364)</c:v>
                </c:pt>
              </c:strCache>
            </c:strRef>
          </c:cat>
          <c:val>
            <c:numRef>
              <c:f>Sheet1!$G$2:$G$7</c:f>
              <c:numCache>
                <c:formatCode>0.0;;</c:formatCode>
                <c:ptCount val="6"/>
                <c:pt idx="0">
                  <c:v>8.3818542388963131</c:v>
                </c:pt>
                <c:pt idx="1">
                  <c:v>0</c:v>
                </c:pt>
                <c:pt idx="2">
                  <c:v>0</c:v>
                </c:pt>
                <c:pt idx="3">
                  <c:v>0</c:v>
                </c:pt>
                <c:pt idx="4">
                  <c:v>8.3248783866427711</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(443)</c:v>
                </c:pt>
                <c:pt idx="1">
                  <c:v>Ech - East Cleveland Hospital (-)</c:v>
                </c:pt>
                <c:pt idx="2">
                  <c:v>Friary Hospital (-)</c:v>
                </c:pt>
                <c:pt idx="3">
                  <c:v>Redcar Primary Care Hospital (-)</c:v>
                </c:pt>
                <c:pt idx="4">
                  <c:v>Friarage Hospital Site (72)</c:v>
                </c:pt>
                <c:pt idx="5">
                  <c:v>The James Cook University Hospital (364)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(443)</c:v>
                </c:pt>
                <c:pt idx="1">
                  <c:v>Ech - East Cleveland Hospital (-)</c:v>
                </c:pt>
                <c:pt idx="2">
                  <c:v>Friary Hospital (-)</c:v>
                </c:pt>
                <c:pt idx="3">
                  <c:v>Redcar Primary Care Hospital (-)</c:v>
                </c:pt>
                <c:pt idx="4">
                  <c:v>Friarage Hospital Site (72)</c:v>
                </c:pt>
                <c:pt idx="5">
                  <c:v>The James Cook University Hospital (364)</c:v>
                </c:pt>
              </c:strCache>
            </c:strRef>
          </c:cat>
          <c:val>
            <c:numRef>
              <c:f>Sheet1!$I$2:$I$7</c:f>
              <c:numCache>
                <c:formatCode>0.0;;</c:formatCode>
                <c:ptCount val="6"/>
                <c:pt idx="0">
                  <c:v>0</c:v>
                </c:pt>
                <c:pt idx="1">
                  <c:v>0</c:v>
                </c:pt>
                <c:pt idx="2">
                  <c:v>0</c:v>
                </c:pt>
                <c:pt idx="3">
                  <c:v>0</c:v>
                </c:pt>
                <c:pt idx="4">
                  <c:v>0</c:v>
                </c:pt>
                <c:pt idx="5">
                  <c:v>8.3952543465959426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(443)</c:v>
                </c:pt>
                <c:pt idx="1">
                  <c:v>Ech - East Cleveland Hospital (-)</c:v>
                </c:pt>
                <c:pt idx="2">
                  <c:v>Friary Hospital (-)</c:v>
                </c:pt>
                <c:pt idx="3">
                  <c:v>Redcar Primary Care Hospital (-)</c:v>
                </c:pt>
                <c:pt idx="4">
                  <c:v>Friarage Hospital Site (72)</c:v>
                </c:pt>
                <c:pt idx="5">
                  <c:v>The James Cook University Hospital (364)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1.6181457611036869</c:v>
                </c:pt>
                <c:pt idx="1">
                  <c:v>0</c:v>
                </c:pt>
                <c:pt idx="2">
                  <c:v>0</c:v>
                </c:pt>
                <c:pt idx="3">
                  <c:v>0</c:v>
                </c:pt>
                <c:pt idx="4">
                  <c:v>1.6751216133572289</c:v>
                </c:pt>
                <c:pt idx="5">
                  <c:v>1.6047456534040574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Ech - East Cleveland Hospital (-)</c:v>
                </c:pt>
                <c:pt idx="2">
                  <c:v>Friary Hospital (-)</c:v>
                </c:pt>
                <c:pt idx="3">
                  <c:v>Redcar Primary Care Hospital (-)</c:v>
                </c:pt>
                <c:pt idx="4">
                  <c:v>Friarage Hospital Site (65)</c:v>
                </c:pt>
                <c:pt idx="5">
                  <c:v>The James Cook University Hospital (301)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Ech - East Cleveland Hospital (-)</c:v>
                </c:pt>
                <c:pt idx="2">
                  <c:v>Friary Hospital (-)</c:v>
                </c:pt>
                <c:pt idx="3">
                  <c:v>Redcar Primary Care Hospital (-)</c:v>
                </c:pt>
                <c:pt idx="4">
                  <c:v>Friarage Hospital Site (65)</c:v>
                </c:pt>
                <c:pt idx="5">
                  <c:v>The James Cook University Hospital (301)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Ech - East Cleveland Hospital (-)</c:v>
                </c:pt>
                <c:pt idx="2">
                  <c:v>Friary Hospital (-)</c:v>
                </c:pt>
                <c:pt idx="3">
                  <c:v>Redcar Primary Care Hospital (-)</c:v>
                </c:pt>
                <c:pt idx="4">
                  <c:v>Friarage Hospital Site (65)</c:v>
                </c:pt>
                <c:pt idx="5">
                  <c:v>The James Cook University Hospital (301)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Ech - East Cleveland Hospital (-)</c:v>
                </c:pt>
                <c:pt idx="2">
                  <c:v>Friary Hospital (-)</c:v>
                </c:pt>
                <c:pt idx="3">
                  <c:v>Redcar Primary Care Hospital (-)</c:v>
                </c:pt>
                <c:pt idx="4">
                  <c:v>Friarage Hospital Site (65)</c:v>
                </c:pt>
                <c:pt idx="5">
                  <c:v>The James Cook University Hospital (301)</c:v>
                </c:pt>
              </c:strCache>
            </c:strRef>
          </c:cat>
          <c:val>
            <c:numRef>
              <c:f>Sheet1!$G$2:$G$7</c:f>
              <c:numCache>
                <c:formatCode>0.0;;</c:formatCode>
                <c:ptCount val="6"/>
                <c:pt idx="0">
                  <c:v>9.0511178119146507</c:v>
                </c:pt>
                <c:pt idx="1">
                  <c:v>0</c:v>
                </c:pt>
                <c:pt idx="2">
                  <c:v>0</c:v>
                </c:pt>
                <c:pt idx="3">
                  <c:v>0</c:v>
                </c:pt>
                <c:pt idx="4">
                  <c:v>0</c:v>
                </c:pt>
                <c:pt idx="5">
                  <c:v>9.0574375782716281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Ech - East Cleveland Hospital (-)</c:v>
                </c:pt>
                <c:pt idx="2">
                  <c:v>Friary Hospital (-)</c:v>
                </c:pt>
                <c:pt idx="3">
                  <c:v>Redcar Primary Care Hospital (-)</c:v>
                </c:pt>
                <c:pt idx="4">
                  <c:v>Friarage Hospital Site (65)</c:v>
                </c:pt>
                <c:pt idx="5">
                  <c:v>The James Cook University Hospital (301)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Ech - East Cleveland Hospital (-)</c:v>
                </c:pt>
                <c:pt idx="2">
                  <c:v>Friary Hospital (-)</c:v>
                </c:pt>
                <c:pt idx="3">
                  <c:v>Redcar Primary Care Hospital (-)</c:v>
                </c:pt>
                <c:pt idx="4">
                  <c:v>Friarage Hospital Site (65)</c:v>
                </c:pt>
                <c:pt idx="5">
                  <c:v>The James Cook University Hospital (301)</c:v>
                </c:pt>
              </c:strCache>
            </c:strRef>
          </c:cat>
          <c:val>
            <c:numRef>
              <c:f>Sheet1!$I$2:$I$7</c:f>
              <c:numCache>
                <c:formatCode>0.0;;</c:formatCode>
                <c:ptCount val="6"/>
                <c:pt idx="0">
                  <c:v>0</c:v>
                </c:pt>
                <c:pt idx="1">
                  <c:v>0</c:v>
                </c:pt>
                <c:pt idx="2">
                  <c:v>0</c:v>
                </c:pt>
                <c:pt idx="3">
                  <c:v>0</c:v>
                </c:pt>
                <c:pt idx="4">
                  <c:v>9.4919634761871183</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(370)</c:v>
                </c:pt>
                <c:pt idx="1">
                  <c:v>Ech - East Cleveland Hospital (-)</c:v>
                </c:pt>
                <c:pt idx="2">
                  <c:v>Friary Hospital (-)</c:v>
                </c:pt>
                <c:pt idx="3">
                  <c:v>Redcar Primary Care Hospital (-)</c:v>
                </c:pt>
                <c:pt idx="4">
                  <c:v>Friarage Hospital Site (65)</c:v>
                </c:pt>
                <c:pt idx="5">
                  <c:v>The James Cook University Hospital (301)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0.9488821880853493</c:v>
                </c:pt>
                <c:pt idx="1">
                  <c:v>0</c:v>
                </c:pt>
                <c:pt idx="2">
                  <c:v>0</c:v>
                </c:pt>
                <c:pt idx="3">
                  <c:v>0</c:v>
                </c:pt>
                <c:pt idx="4">
                  <c:v>0.50803652381288167</c:v>
                </c:pt>
                <c:pt idx="5">
                  <c:v>0.9425624217283719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Ech - East Cleveland Hospital (-)</c:v>
                </c:pt>
                <c:pt idx="2">
                  <c:v>Friary Hospital (-)</c:v>
                </c:pt>
                <c:pt idx="3">
                  <c:v>Redcar Primary Care Hospital (-)</c:v>
                </c:pt>
                <c:pt idx="4">
                  <c:v>Friarage Hospital Site (57)</c:v>
                </c:pt>
                <c:pt idx="5">
                  <c:v>The James Cook University Hospital (312)</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Ech - East Cleveland Hospital (-)</c:v>
                </c:pt>
                <c:pt idx="2">
                  <c:v>Friary Hospital (-)</c:v>
                </c:pt>
                <c:pt idx="3">
                  <c:v>Redcar Primary Care Hospital (-)</c:v>
                </c:pt>
                <c:pt idx="4">
                  <c:v>Friarage Hospital Site (57)</c:v>
                </c:pt>
                <c:pt idx="5">
                  <c:v>The James Cook University Hospital (312)</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Ech - East Cleveland Hospital (-)</c:v>
                </c:pt>
                <c:pt idx="2">
                  <c:v>Friary Hospital (-)</c:v>
                </c:pt>
                <c:pt idx="3">
                  <c:v>Redcar Primary Care Hospital (-)</c:v>
                </c:pt>
                <c:pt idx="4">
                  <c:v>Friarage Hospital Site (57)</c:v>
                </c:pt>
                <c:pt idx="5">
                  <c:v>The James Cook University Hospital (312)</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Ech - East Cleveland Hospital (-)</c:v>
                </c:pt>
                <c:pt idx="2">
                  <c:v>Friary Hospital (-)</c:v>
                </c:pt>
                <c:pt idx="3">
                  <c:v>Redcar Primary Care Hospital (-)</c:v>
                </c:pt>
                <c:pt idx="4">
                  <c:v>Friarage Hospital Site (57)</c:v>
                </c:pt>
                <c:pt idx="5">
                  <c:v>The James Cook University Hospital (312)</c:v>
                </c:pt>
              </c:strCache>
            </c:strRef>
          </c:cat>
          <c:val>
            <c:numRef>
              <c:f>Sheet1!$G$2:$G$7</c:f>
              <c:numCache>
                <c:formatCode>0.0;;</c:formatCode>
                <c:ptCount val="6"/>
                <c:pt idx="0">
                  <c:v>4.7104878253690323</c:v>
                </c:pt>
                <c:pt idx="1">
                  <c:v>0</c:v>
                </c:pt>
                <c:pt idx="2">
                  <c:v>0</c:v>
                </c:pt>
                <c:pt idx="3">
                  <c:v>0</c:v>
                </c:pt>
                <c:pt idx="4">
                  <c:v>4.5308020149683896</c:v>
                </c:pt>
                <c:pt idx="5">
                  <c:v>4.7130983933152439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Ech - East Cleveland Hospital (-)</c:v>
                </c:pt>
                <c:pt idx="2">
                  <c:v>Friary Hospital (-)</c:v>
                </c:pt>
                <c:pt idx="3">
                  <c:v>Redcar Primary Care Hospital (-)</c:v>
                </c:pt>
                <c:pt idx="4">
                  <c:v>Friarage Hospital Site (57)</c:v>
                </c:pt>
                <c:pt idx="5">
                  <c:v>The James Cook University Hospital (312)</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Ech - East Cleveland Hospital (-)</c:v>
                </c:pt>
                <c:pt idx="2">
                  <c:v>Friary Hospital (-)</c:v>
                </c:pt>
                <c:pt idx="3">
                  <c:v>Redcar Primary Care Hospital (-)</c:v>
                </c:pt>
                <c:pt idx="4">
                  <c:v>Friarage Hospital Site (57)</c:v>
                </c:pt>
                <c:pt idx="5">
                  <c:v>The James Cook University Hospital (312)</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(375)</c:v>
                </c:pt>
                <c:pt idx="1">
                  <c:v>Ech - East Cleveland Hospital (-)</c:v>
                </c:pt>
                <c:pt idx="2">
                  <c:v>Friary Hospital (-)</c:v>
                </c:pt>
                <c:pt idx="3">
                  <c:v>Redcar Primary Care Hospital (-)</c:v>
                </c:pt>
                <c:pt idx="4">
                  <c:v>Friarage Hospital Site (57)</c:v>
                </c:pt>
                <c:pt idx="5">
                  <c:v>The James Cook University Hospital (312)</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5.2895121746309677</c:v>
                </c:pt>
                <c:pt idx="1">
                  <c:v>0</c:v>
                </c:pt>
                <c:pt idx="2">
                  <c:v>0</c:v>
                </c:pt>
                <c:pt idx="3">
                  <c:v>0</c:v>
                </c:pt>
                <c:pt idx="4">
                  <c:v>5.4691979850316104</c:v>
                </c:pt>
                <c:pt idx="5">
                  <c:v>5.2869016066847561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Ech - East Cleveland Hospital (-)</c:v>
                </c:pt>
                <c:pt idx="2">
                  <c:v>Friary Hospital (-)</c:v>
                </c:pt>
                <c:pt idx="3">
                  <c:v>Redcar Primary Care Hospital (-)</c:v>
                </c:pt>
                <c:pt idx="4">
                  <c:v>Friarage Hospital Site (69)</c:v>
                </c:pt>
                <c:pt idx="5">
                  <c:v>The James Cook University Hospital (331)</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Ech - East Cleveland Hospital (-)</c:v>
                </c:pt>
                <c:pt idx="2">
                  <c:v>Friary Hospital (-)</c:v>
                </c:pt>
                <c:pt idx="3">
                  <c:v>Redcar Primary Care Hospital (-)</c:v>
                </c:pt>
                <c:pt idx="4">
                  <c:v>Friarage Hospital Site (69)</c:v>
                </c:pt>
                <c:pt idx="5">
                  <c:v>The James Cook University Hospital (331)</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Ech - East Cleveland Hospital (-)</c:v>
                </c:pt>
                <c:pt idx="2">
                  <c:v>Friary Hospital (-)</c:v>
                </c:pt>
                <c:pt idx="3">
                  <c:v>Redcar Primary Care Hospital (-)</c:v>
                </c:pt>
                <c:pt idx="4">
                  <c:v>Friarage Hospital Site (69)</c:v>
                </c:pt>
                <c:pt idx="5">
                  <c:v>The James Cook University Hospital (331)</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Ech - East Cleveland Hospital (-)</c:v>
                </c:pt>
                <c:pt idx="2">
                  <c:v>Friary Hospital (-)</c:v>
                </c:pt>
                <c:pt idx="3">
                  <c:v>Redcar Primary Care Hospital (-)</c:v>
                </c:pt>
                <c:pt idx="4">
                  <c:v>Friarage Hospital Site (69)</c:v>
                </c:pt>
                <c:pt idx="5">
                  <c:v>The James Cook University Hospital (331)</c:v>
                </c:pt>
              </c:strCache>
            </c:strRef>
          </c:cat>
          <c:val>
            <c:numRef>
              <c:f>Sheet1!$G$2:$G$7</c:f>
              <c:numCache>
                <c:formatCode>0.0;;</c:formatCode>
                <c:ptCount val="6"/>
                <c:pt idx="0">
                  <c:v>6.9584385445865031</c:v>
                </c:pt>
                <c:pt idx="1">
                  <c:v>0</c:v>
                </c:pt>
                <c:pt idx="2">
                  <c:v>0</c:v>
                </c:pt>
                <c:pt idx="3">
                  <c:v>0</c:v>
                </c:pt>
                <c:pt idx="4">
                  <c:v>7.5413109530879217</c:v>
                </c:pt>
                <c:pt idx="5">
                  <c:v>6.8001573773951058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Ech - East Cleveland Hospital (-)</c:v>
                </c:pt>
                <c:pt idx="2">
                  <c:v>Friary Hospital (-)</c:v>
                </c:pt>
                <c:pt idx="3">
                  <c:v>Redcar Primary Care Hospital (-)</c:v>
                </c:pt>
                <c:pt idx="4">
                  <c:v>Friarage Hospital Site (69)</c:v>
                </c:pt>
                <c:pt idx="5">
                  <c:v>The James Cook University Hospital (331)</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Ech - East Cleveland Hospital (-)</c:v>
                </c:pt>
                <c:pt idx="2">
                  <c:v>Friary Hospital (-)</c:v>
                </c:pt>
                <c:pt idx="3">
                  <c:v>Redcar Primary Care Hospital (-)</c:v>
                </c:pt>
                <c:pt idx="4">
                  <c:v>Friarage Hospital Site (69)</c:v>
                </c:pt>
                <c:pt idx="5">
                  <c:v>The James Cook University Hospital (331)</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(407)</c:v>
                </c:pt>
                <c:pt idx="1">
                  <c:v>Ech - East Cleveland Hospital (-)</c:v>
                </c:pt>
                <c:pt idx="2">
                  <c:v>Friary Hospital (-)</c:v>
                </c:pt>
                <c:pt idx="3">
                  <c:v>Redcar Primary Care Hospital (-)</c:v>
                </c:pt>
                <c:pt idx="4">
                  <c:v>Friarage Hospital Site (69)</c:v>
                </c:pt>
                <c:pt idx="5">
                  <c:v>The James Cook University Hospital (331)</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3.0415614554134969</c:v>
                </c:pt>
                <c:pt idx="1">
                  <c:v>0</c:v>
                </c:pt>
                <c:pt idx="2">
                  <c:v>0</c:v>
                </c:pt>
                <c:pt idx="3">
                  <c:v>0</c:v>
                </c:pt>
                <c:pt idx="4">
                  <c:v>2.4586890469120783</c:v>
                </c:pt>
                <c:pt idx="5">
                  <c:v>3.1998426226048942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(423)</c:v>
                </c:pt>
                <c:pt idx="1">
                  <c:v>Ech - East Cleveland Hospital (-)</c:v>
                </c:pt>
                <c:pt idx="2">
                  <c:v>Friary Hospital (-)</c:v>
                </c:pt>
                <c:pt idx="3">
                  <c:v>Redcar Primary Care Hospital (-)</c:v>
                </c:pt>
                <c:pt idx="4">
                  <c:v>Friarage Hospital Site (70)</c:v>
                </c:pt>
                <c:pt idx="5">
                  <c:v>The James Cook University Hospital (347)</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(423)</c:v>
                </c:pt>
                <c:pt idx="1">
                  <c:v>Ech - East Cleveland Hospital (-)</c:v>
                </c:pt>
                <c:pt idx="2">
                  <c:v>Friary Hospital (-)</c:v>
                </c:pt>
                <c:pt idx="3">
                  <c:v>Redcar Primary Care Hospital (-)</c:v>
                </c:pt>
                <c:pt idx="4">
                  <c:v>Friarage Hospital Site (70)</c:v>
                </c:pt>
                <c:pt idx="5">
                  <c:v>The James Cook University Hospital (347)</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(423)</c:v>
                </c:pt>
                <c:pt idx="1">
                  <c:v>Ech - East Cleveland Hospital (-)</c:v>
                </c:pt>
                <c:pt idx="2">
                  <c:v>Friary Hospital (-)</c:v>
                </c:pt>
                <c:pt idx="3">
                  <c:v>Redcar Primary Care Hospital (-)</c:v>
                </c:pt>
                <c:pt idx="4">
                  <c:v>Friarage Hospital Site (70)</c:v>
                </c:pt>
                <c:pt idx="5">
                  <c:v>The James Cook University Hospital (347)</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(423)</c:v>
                </c:pt>
                <c:pt idx="1">
                  <c:v>Ech - East Cleveland Hospital (-)</c:v>
                </c:pt>
                <c:pt idx="2">
                  <c:v>Friary Hospital (-)</c:v>
                </c:pt>
                <c:pt idx="3">
                  <c:v>Redcar Primary Care Hospital (-)</c:v>
                </c:pt>
                <c:pt idx="4">
                  <c:v>Friarage Hospital Site (70)</c:v>
                </c:pt>
                <c:pt idx="5">
                  <c:v>The James Cook University Hospital (347)</c:v>
                </c:pt>
              </c:strCache>
            </c:strRef>
          </c:cat>
          <c:val>
            <c:numRef>
              <c:f>Sheet1!$G$2:$G$7</c:f>
              <c:numCache>
                <c:formatCode>0.0;;</c:formatCode>
                <c:ptCount val="6"/>
                <c:pt idx="0">
                  <c:v>8.1585626244583089</c:v>
                </c:pt>
                <c:pt idx="1">
                  <c:v>0</c:v>
                </c:pt>
                <c:pt idx="2">
                  <c:v>0</c:v>
                </c:pt>
                <c:pt idx="3">
                  <c:v>0</c:v>
                </c:pt>
                <c:pt idx="4">
                  <c:v>7.2903617791829296</c:v>
                </c:pt>
                <c:pt idx="5">
                  <c:v>8.2851077362887402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(423)</c:v>
                </c:pt>
                <c:pt idx="1">
                  <c:v>Ech - East Cleveland Hospital (-)</c:v>
                </c:pt>
                <c:pt idx="2">
                  <c:v>Friary Hospital (-)</c:v>
                </c:pt>
                <c:pt idx="3">
                  <c:v>Redcar Primary Care Hospital (-)</c:v>
                </c:pt>
                <c:pt idx="4">
                  <c:v>Friarage Hospital Site (70)</c:v>
                </c:pt>
                <c:pt idx="5">
                  <c:v>The James Cook University Hospital (347)</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(423)</c:v>
                </c:pt>
                <c:pt idx="1">
                  <c:v>Ech - East Cleveland Hospital (-)</c:v>
                </c:pt>
                <c:pt idx="2">
                  <c:v>Friary Hospital (-)</c:v>
                </c:pt>
                <c:pt idx="3">
                  <c:v>Redcar Primary Care Hospital (-)</c:v>
                </c:pt>
                <c:pt idx="4">
                  <c:v>Friarage Hospital Site (70)</c:v>
                </c:pt>
                <c:pt idx="5">
                  <c:v>The James Cook University Hospital (347)</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(423)</c:v>
                </c:pt>
                <c:pt idx="1">
                  <c:v>Ech - East Cleveland Hospital (-)</c:v>
                </c:pt>
                <c:pt idx="2">
                  <c:v>Friary Hospital (-)</c:v>
                </c:pt>
                <c:pt idx="3">
                  <c:v>Redcar Primary Care Hospital (-)</c:v>
                </c:pt>
                <c:pt idx="4">
                  <c:v>Friarage Hospital Site (70)</c:v>
                </c:pt>
                <c:pt idx="5">
                  <c:v>The James Cook University Hospital (347)</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1.8414373755416911</c:v>
                </c:pt>
                <c:pt idx="1">
                  <c:v>0</c:v>
                </c:pt>
                <c:pt idx="2">
                  <c:v>0</c:v>
                </c:pt>
                <c:pt idx="3">
                  <c:v>0</c:v>
                </c:pt>
                <c:pt idx="4">
                  <c:v>2.7096382208170704</c:v>
                </c:pt>
                <c:pt idx="5">
                  <c:v>1.7148922637112598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0.16972583595316149</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0.58611824960783743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0.16340538586235898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1.7059289555221824</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0.16340538586235898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0.58611824960783832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1.1493390397783969</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7.3754805591282153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(255)</c:v>
                </c:pt>
                <c:pt idx="1">
                  <c:v>Ech - East Cleveland Hospital (-)</c:v>
                </c:pt>
                <c:pt idx="2">
                  <c:v>Friary Hospital (-)</c:v>
                </c:pt>
                <c:pt idx="3">
                  <c:v>Redcar Primary Care Hospital (-)</c:v>
                </c:pt>
                <c:pt idx="4">
                  <c:v>Friarage Hospital Site (36)</c:v>
                </c:pt>
                <c:pt idx="5">
                  <c:v>The James Cook University Hospital (213)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(255)</c:v>
                </c:pt>
                <c:pt idx="1">
                  <c:v>Ech - East Cleveland Hospital (-)</c:v>
                </c:pt>
                <c:pt idx="2">
                  <c:v>Friary Hospital (-)</c:v>
                </c:pt>
                <c:pt idx="3">
                  <c:v>Redcar Primary Care Hospital (-)</c:v>
                </c:pt>
                <c:pt idx="4">
                  <c:v>Friarage Hospital Site (36)</c:v>
                </c:pt>
                <c:pt idx="5">
                  <c:v>The James Cook University Hospital (213)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(255)</c:v>
                </c:pt>
                <c:pt idx="1">
                  <c:v>Ech - East Cleveland Hospital (-)</c:v>
                </c:pt>
                <c:pt idx="2">
                  <c:v>Friary Hospital (-)</c:v>
                </c:pt>
                <c:pt idx="3">
                  <c:v>Redcar Primary Care Hospital (-)</c:v>
                </c:pt>
                <c:pt idx="4">
                  <c:v>Friarage Hospital Site (36)</c:v>
                </c:pt>
                <c:pt idx="5">
                  <c:v>The James Cook University Hospital (213)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(255)</c:v>
                </c:pt>
                <c:pt idx="1">
                  <c:v>Ech - East Cleveland Hospital (-)</c:v>
                </c:pt>
                <c:pt idx="2">
                  <c:v>Friary Hospital (-)</c:v>
                </c:pt>
                <c:pt idx="3">
                  <c:v>Redcar Primary Care Hospital (-)</c:v>
                </c:pt>
                <c:pt idx="4">
                  <c:v>Friarage Hospital Site (36)</c:v>
                </c:pt>
                <c:pt idx="5">
                  <c:v>The James Cook University Hospital (213)</c:v>
                </c:pt>
              </c:strCache>
            </c:strRef>
          </c:cat>
          <c:val>
            <c:numRef>
              <c:f>Sheet1!$G$2:$G$7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(255)</c:v>
                </c:pt>
                <c:pt idx="1">
                  <c:v>Ech - East Cleveland Hospital (-)</c:v>
                </c:pt>
                <c:pt idx="2">
                  <c:v>Friary Hospital (-)</c:v>
                </c:pt>
                <c:pt idx="3">
                  <c:v>Redcar Primary Care Hospital (-)</c:v>
                </c:pt>
                <c:pt idx="4">
                  <c:v>Friarage Hospital Site (36)</c:v>
                </c:pt>
                <c:pt idx="5">
                  <c:v>The James Cook University Hospital (213)</c:v>
                </c:pt>
              </c:strCache>
            </c:strRef>
          </c:cat>
          <c:val>
            <c:numRef>
              <c:f>Sheet1!$H$2:$H$7</c:f>
              <c:numCache>
                <c:formatCode>0.0;;</c:formatCode>
                <c:ptCount val="6"/>
                <c:pt idx="0">
                  <c:v>0</c:v>
                </c:pt>
                <c:pt idx="1">
                  <c:v>0</c:v>
                </c:pt>
                <c:pt idx="2">
                  <c:v>0</c:v>
                </c:pt>
                <c:pt idx="3">
                  <c:v>0</c:v>
                </c:pt>
                <c:pt idx="4">
                  <c:v>0</c:v>
                </c:pt>
                <c:pt idx="5">
                  <c:v>8.719792586940402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(255)</c:v>
                </c:pt>
                <c:pt idx="1">
                  <c:v>Ech - East Cleveland Hospital (-)</c:v>
                </c:pt>
                <c:pt idx="2">
                  <c:v>Friary Hospital (-)</c:v>
                </c:pt>
                <c:pt idx="3">
                  <c:v>Redcar Primary Care Hospital (-)</c:v>
                </c:pt>
                <c:pt idx="4">
                  <c:v>Friarage Hospital Site (36)</c:v>
                </c:pt>
                <c:pt idx="5">
                  <c:v>The James Cook University Hospital (213)</c:v>
                </c:pt>
              </c:strCache>
            </c:strRef>
          </c:cat>
          <c:val>
            <c:numRef>
              <c:f>Sheet1!$I$2:$I$7</c:f>
              <c:numCache>
                <c:formatCode>0.0;;</c:formatCode>
                <c:ptCount val="6"/>
                <c:pt idx="0">
                  <c:v>8.8106937439474269</c:v>
                </c:pt>
                <c:pt idx="1">
                  <c:v>0</c:v>
                </c:pt>
                <c:pt idx="2">
                  <c:v>0</c:v>
                </c:pt>
                <c:pt idx="3">
                  <c:v>0</c:v>
                </c:pt>
                <c:pt idx="4">
                  <c:v>9.4057086983344362</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(255)</c:v>
                </c:pt>
                <c:pt idx="1">
                  <c:v>Ech - East Cleveland Hospital (-)</c:v>
                </c:pt>
                <c:pt idx="2">
                  <c:v>Friary Hospital (-)</c:v>
                </c:pt>
                <c:pt idx="3">
                  <c:v>Redcar Primary Care Hospital (-)</c:v>
                </c:pt>
                <c:pt idx="4">
                  <c:v>Friarage Hospital Site (36)</c:v>
                </c:pt>
                <c:pt idx="5">
                  <c:v>The James Cook University Hospital (213)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1.1893062560525731</c:v>
                </c:pt>
                <c:pt idx="1">
                  <c:v>0</c:v>
                </c:pt>
                <c:pt idx="2">
                  <c:v>0</c:v>
                </c:pt>
                <c:pt idx="3">
                  <c:v>0</c:v>
                </c:pt>
                <c:pt idx="4">
                  <c:v>0.59429130166556376</c:v>
                </c:pt>
                <c:pt idx="5">
                  <c:v>1.280207413059598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(294)</c:v>
                </c:pt>
                <c:pt idx="1">
                  <c:v>Ech - East Cleveland Hospital (-)</c:v>
                </c:pt>
                <c:pt idx="2">
                  <c:v>Friary Hospital (-)</c:v>
                </c:pt>
                <c:pt idx="3">
                  <c:v>Redcar Primary Care Hospital (-)</c:v>
                </c:pt>
                <c:pt idx="4">
                  <c:v>Friarage Hospital Site (43)</c:v>
                </c:pt>
                <c:pt idx="5">
                  <c:v>The James Cook University Hospital (244)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(294)</c:v>
                </c:pt>
                <c:pt idx="1">
                  <c:v>Ech - East Cleveland Hospital (-)</c:v>
                </c:pt>
                <c:pt idx="2">
                  <c:v>Friary Hospital (-)</c:v>
                </c:pt>
                <c:pt idx="3">
                  <c:v>Redcar Primary Care Hospital (-)</c:v>
                </c:pt>
                <c:pt idx="4">
                  <c:v>Friarage Hospital Site (43)</c:v>
                </c:pt>
                <c:pt idx="5">
                  <c:v>The James Cook University Hospital (244)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(294)</c:v>
                </c:pt>
                <c:pt idx="1">
                  <c:v>Ech - East Cleveland Hospital (-)</c:v>
                </c:pt>
                <c:pt idx="2">
                  <c:v>Friary Hospital (-)</c:v>
                </c:pt>
                <c:pt idx="3">
                  <c:v>Redcar Primary Care Hospital (-)</c:v>
                </c:pt>
                <c:pt idx="4">
                  <c:v>Friarage Hospital Site (43)</c:v>
                </c:pt>
                <c:pt idx="5">
                  <c:v>The James Cook University Hospital (244)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(294)</c:v>
                </c:pt>
                <c:pt idx="1">
                  <c:v>Ech - East Cleveland Hospital (-)</c:v>
                </c:pt>
                <c:pt idx="2">
                  <c:v>Friary Hospital (-)</c:v>
                </c:pt>
                <c:pt idx="3">
                  <c:v>Redcar Primary Care Hospital (-)</c:v>
                </c:pt>
                <c:pt idx="4">
                  <c:v>Friarage Hospital Site (43)</c:v>
                </c:pt>
                <c:pt idx="5">
                  <c:v>The James Cook University Hospital (244)</c:v>
                </c:pt>
              </c:strCache>
            </c:strRef>
          </c:cat>
          <c:val>
            <c:numRef>
              <c:f>Sheet1!$G$2:$G$7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(294)</c:v>
                </c:pt>
                <c:pt idx="1">
                  <c:v>Ech - East Cleveland Hospital (-)</c:v>
                </c:pt>
                <c:pt idx="2">
                  <c:v>Friary Hospital (-)</c:v>
                </c:pt>
                <c:pt idx="3">
                  <c:v>Redcar Primary Care Hospital (-)</c:v>
                </c:pt>
                <c:pt idx="4">
                  <c:v>Friarage Hospital Site (43)</c:v>
                </c:pt>
                <c:pt idx="5">
                  <c:v>The James Cook University Hospital (244)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(294)</c:v>
                </c:pt>
                <c:pt idx="1">
                  <c:v>Ech - East Cleveland Hospital (-)</c:v>
                </c:pt>
                <c:pt idx="2">
                  <c:v>Friary Hospital (-)</c:v>
                </c:pt>
                <c:pt idx="3">
                  <c:v>Redcar Primary Care Hospital (-)</c:v>
                </c:pt>
                <c:pt idx="4">
                  <c:v>Friarage Hospital Site (43)</c:v>
                </c:pt>
                <c:pt idx="5">
                  <c:v>The James Cook University Hospital (244)</c:v>
                </c:pt>
              </c:strCache>
            </c:strRef>
          </c:cat>
          <c:val>
            <c:numRef>
              <c:f>Sheet1!$I$2:$I$7</c:f>
              <c:numCache>
                <c:formatCode>0.0;;</c:formatCode>
                <c:ptCount val="6"/>
                <c:pt idx="0">
                  <c:v>7.2595720900848049</c:v>
                </c:pt>
                <c:pt idx="1">
                  <c:v>0</c:v>
                </c:pt>
                <c:pt idx="2">
                  <c:v>0</c:v>
                </c:pt>
                <c:pt idx="3">
                  <c:v>0</c:v>
                </c:pt>
                <c:pt idx="4">
                  <c:v>7.7710261709692823</c:v>
                </c:pt>
                <c:pt idx="5">
                  <c:v>7.1683794319484662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(294)</c:v>
                </c:pt>
                <c:pt idx="1">
                  <c:v>Ech - East Cleveland Hospital (-)</c:v>
                </c:pt>
                <c:pt idx="2">
                  <c:v>Friary Hospital (-)</c:v>
                </c:pt>
                <c:pt idx="3">
                  <c:v>Redcar Primary Care Hospital (-)</c:v>
                </c:pt>
                <c:pt idx="4">
                  <c:v>Friarage Hospital Site (43)</c:v>
                </c:pt>
                <c:pt idx="5">
                  <c:v>The James Cook University Hospital (244)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2.7404279099151951</c:v>
                </c:pt>
                <c:pt idx="1">
                  <c:v>0</c:v>
                </c:pt>
                <c:pt idx="2">
                  <c:v>0</c:v>
                </c:pt>
                <c:pt idx="3">
                  <c:v>0</c:v>
                </c:pt>
                <c:pt idx="4">
                  <c:v>2.2289738290307177</c:v>
                </c:pt>
                <c:pt idx="5">
                  <c:v>2.8316205680515338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Sheet1!$G$2:$G$7</c:f>
              <c:numCache>
                <c:formatCode>0.0;;</c:formatCode>
                <c:ptCount val="6"/>
                <c:pt idx="0">
                  <c:v>9.2239100266355276</c:v>
                </c:pt>
                <c:pt idx="1">
                  <c:v>0</c:v>
                </c:pt>
                <c:pt idx="2">
                  <c:v>0</c:v>
                </c:pt>
                <c:pt idx="3">
                  <c:v>0</c:v>
                </c:pt>
                <c:pt idx="4">
                  <c:v>9.2537693360910218</c:v>
                </c:pt>
                <c:pt idx="5">
                  <c:v>9.1771795599810684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0.77608997336447239</c:v>
                </c:pt>
                <c:pt idx="1">
                  <c:v>0</c:v>
                </c:pt>
                <c:pt idx="2">
                  <c:v>0</c:v>
                </c:pt>
                <c:pt idx="3">
                  <c:v>0</c:v>
                </c:pt>
                <c:pt idx="4">
                  <c:v>0.74623066390897819</c:v>
                </c:pt>
                <c:pt idx="5">
                  <c:v>0.82282044001893162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(76)</c:v>
                </c:pt>
                <c:pt idx="5">
                  <c:v>The James Cook University Hospital (374)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(76)</c:v>
                </c:pt>
                <c:pt idx="5">
                  <c:v>The James Cook University Hospital (374)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(76)</c:v>
                </c:pt>
                <c:pt idx="5">
                  <c:v>The James Cook University Hospital (374)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(76)</c:v>
                </c:pt>
                <c:pt idx="5">
                  <c:v>The James Cook University Hospital (374)</c:v>
                </c:pt>
              </c:strCache>
            </c:strRef>
          </c:cat>
          <c:val>
            <c:numRef>
              <c:f>Sheet1!$G$2:$G$7</c:f>
              <c:numCache>
                <c:formatCode>0.0;;</c:formatCode>
                <c:ptCount val="6"/>
                <c:pt idx="0">
                  <c:v>9.2301375424572143</c:v>
                </c:pt>
                <c:pt idx="1">
                  <c:v>0</c:v>
                </c:pt>
                <c:pt idx="2">
                  <c:v>0</c:v>
                </c:pt>
                <c:pt idx="3">
                  <c:v>0</c:v>
                </c:pt>
                <c:pt idx="4">
                  <c:v>9.4435655549383366</c:v>
                </c:pt>
                <c:pt idx="5">
                  <c:v>9.1761338302790261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(76)</c:v>
                </c:pt>
                <c:pt idx="5">
                  <c:v>The James Cook University Hospital (374)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(76)</c:v>
                </c:pt>
                <c:pt idx="5">
                  <c:v>The James Cook University Hospital (374)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(457)</c:v>
                </c:pt>
                <c:pt idx="1">
                  <c:v>Ech - East Cleveland Hospital (-)</c:v>
                </c:pt>
                <c:pt idx="2">
                  <c:v>Friary Hospital (-)</c:v>
                </c:pt>
                <c:pt idx="3">
                  <c:v>Redcar Primary Care Hospital (-)</c:v>
                </c:pt>
                <c:pt idx="4">
                  <c:v>Friarage Hospital Site (76)</c:v>
                </c:pt>
                <c:pt idx="5">
                  <c:v>The James Cook University Hospital (374)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0.76986245754278571</c:v>
                </c:pt>
                <c:pt idx="1">
                  <c:v>0</c:v>
                </c:pt>
                <c:pt idx="2">
                  <c:v>0</c:v>
                </c:pt>
                <c:pt idx="3">
                  <c:v>0</c:v>
                </c:pt>
                <c:pt idx="4">
                  <c:v>0.5564344450616634</c:v>
                </c:pt>
                <c:pt idx="5">
                  <c:v>0.82386616972097393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(373)</c:v>
                </c:pt>
              </c:strCache>
            </c:strRef>
          </c:cat>
          <c:val>
            <c:numRef>
              <c:f>Sheet1!$G$2:$G$7</c:f>
              <c:numCache>
                <c:formatCode>0.0;;</c:formatCode>
                <c:ptCount val="6"/>
                <c:pt idx="0">
                  <c:v>0</c:v>
                </c:pt>
                <c:pt idx="1">
                  <c:v>0</c:v>
                </c:pt>
                <c:pt idx="2">
                  <c:v>0</c:v>
                </c:pt>
                <c:pt idx="3">
                  <c:v>0</c:v>
                </c:pt>
                <c:pt idx="4">
                  <c:v>0</c:v>
                </c:pt>
                <c:pt idx="5">
                  <c:v>8.5167926239471026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(373)</c:v>
                </c:pt>
              </c:strCache>
            </c:strRef>
          </c:cat>
          <c:val>
            <c:numRef>
              <c:f>Sheet1!$H$2:$H$7</c:f>
              <c:numCache>
                <c:formatCode>0.0;;</c:formatCode>
                <c:ptCount val="6"/>
                <c:pt idx="0">
                  <c:v>8.5674681738879332</c:v>
                </c:pt>
                <c:pt idx="1">
                  <c:v>0</c:v>
                </c:pt>
                <c:pt idx="2">
                  <c:v>0</c:v>
                </c:pt>
                <c:pt idx="3">
                  <c:v>0</c:v>
                </c:pt>
                <c:pt idx="4">
                  <c:v>8.9494873465813782</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(455)</c:v>
                </c:pt>
                <c:pt idx="1">
                  <c:v>Ech - East Cleveland Hospital (-)</c:v>
                </c:pt>
                <c:pt idx="2">
                  <c:v>Friary Hospital (-)</c:v>
                </c:pt>
                <c:pt idx="3">
                  <c:v>Redcar Primary Care Hospital (-)</c:v>
                </c:pt>
                <c:pt idx="4">
                  <c:v>Friarage Hospital Site (75)</c:v>
                </c:pt>
                <c:pt idx="5">
                  <c:v>The James Cook University Hospital (373)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1.4325318261120668</c:v>
                </c:pt>
                <c:pt idx="1">
                  <c:v>0</c:v>
                </c:pt>
                <c:pt idx="2">
                  <c:v>0</c:v>
                </c:pt>
                <c:pt idx="3">
                  <c:v>0</c:v>
                </c:pt>
                <c:pt idx="4">
                  <c:v>1.0505126534186218</c:v>
                </c:pt>
                <c:pt idx="5">
                  <c:v>1.4832073760528974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8.1196924099116501</c:v>
                </c:pt>
                <c:pt idx="1">
                  <c:v>7.4727724142053056</c:v>
                </c:pt>
                <c:pt idx="2">
                  <c:v>6.8481836905158744</c:v>
                </c:pt>
                <c:pt idx="3">
                  <c:v>7.215502726538034</c:v>
                </c:pt>
                <c:pt idx="4">
                  <c:v>7.3754805591282153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6.7572256221408526</c:v>
                </c:pt>
                <c:pt idx="1">
                  <c:v>6.7744925553688304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8.5119182213827589</c:v>
                </c:pt>
                <c:pt idx="1">
                  <c:v>8.489302132051348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8.3956976598059398</c:v>
                </c:pt>
                <c:pt idx="1">
                  <c:v>8.7245077389334131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8.9741384753649491</c:v>
                </c:pt>
                <c:pt idx="1">
                  <c:v>8.8860578307912981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0.22269443408446676</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0.42022734487781932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0.11715624191128438</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1.2230944796701495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0.11715624191128349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0.42022734487781932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0.43615080902303305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7.6683527452785087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4.0973190661172874</c:v>
                </c:pt>
                <c:pt idx="1">
                  <c:v>3.9003535426005529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7.8256411713247234</c:v>
                </c:pt>
                <c:pt idx="1">
                  <c:v>7.4506222525534138</c:v>
                </c:pt>
                <c:pt idx="2">
                  <c:v>8.0874156428758752</c:v>
                </c:pt>
                <c:pt idx="3">
                  <c:v>6.9259793776301546</c:v>
                </c:pt>
                <c:pt idx="4">
                  <c:v>7.4088358650322617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9.3347390106858441</c:v>
                </c:pt>
                <c:pt idx="1">
                  <c:v>9.1501650569246227</c:v>
                </c:pt>
                <c:pt idx="2">
                  <c:v>9.1581111341729908</c:v>
                </c:pt>
                <c:pt idx="3">
                  <c:v>9.1787498124990616</c:v>
                </c:pt>
                <c:pt idx="4">
                  <c:v>9.1325283460148654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8.6531305006582091</c:v>
                </c:pt>
                <c:pt idx="1">
                  <c:v>8.1585380188846059</c:v>
                </c:pt>
                <c:pt idx="2">
                  <c:v>8.5794876766619375</c:v>
                </c:pt>
                <c:pt idx="3">
                  <c:v>8.3130010421952019</c:v>
                </c:pt>
                <c:pt idx="4">
                  <c:v>8.5132574190417962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8.722307689869945</c:v>
                </c:pt>
                <c:pt idx="1">
                  <c:v>8.3127993537902327</c:v>
                </c:pt>
                <c:pt idx="2">
                  <c:v>8.5942793074222905</c:v>
                </c:pt>
                <c:pt idx="3">
                  <c:v>8.447643024575676</c:v>
                </c:pt>
                <c:pt idx="4">
                  <c:v>8.4394553094258669</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9.6834506605379804</c:v>
                </c:pt>
                <c:pt idx="1">
                  <c:v>9.5325887477618334</c:v>
                </c:pt>
                <c:pt idx="2">
                  <c:v>9.5374354856875296</c:v>
                </c:pt>
                <c:pt idx="3">
                  <c:v>9.6999058927096122</c:v>
                </c:pt>
                <c:pt idx="4">
                  <c:v>9.6213700053264226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8.9779742366731501</c:v>
                </c:pt>
                <c:pt idx="1">
                  <c:v>8.8470965454586015</c:v>
                </c:pt>
                <c:pt idx="2">
                  <c:v>8.9521491353478524</c:v>
                </c:pt>
                <c:pt idx="3">
                  <c:v>8.8635870737515443</c:v>
                </c:pt>
                <c:pt idx="4">
                  <c:v>8.9590517170274655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9.3308674578606823</c:v>
                </c:pt>
                <c:pt idx="1">
                  <c:v>9.273083367534479</c:v>
                </c:pt>
                <c:pt idx="2">
                  <c:v>9.2937057545375961</c:v>
                </c:pt>
                <c:pt idx="3">
                  <c:v>9.2487218574704357</c:v>
                </c:pt>
                <c:pt idx="4">
                  <c:v>9.2741976208381836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8.7362610186676282</c:v>
                </c:pt>
                <c:pt idx="1">
                  <c:v>8.7078943951926391</c:v>
                </c:pt>
                <c:pt idx="2">
                  <c:v>8.9964996709022813</c:v>
                </c:pt>
                <c:pt idx="3">
                  <c:v>8.869064131459595</c:v>
                </c:pt>
                <c:pt idx="4">
                  <c:v>8.9925240516086813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9.1485835472537964</c:v>
                </c:pt>
                <c:pt idx="1">
                  <c:v>9.0694605911568225</c:v>
                </c:pt>
                <c:pt idx="2">
                  <c:v>8.8999065514135438</c:v>
                </c:pt>
                <c:pt idx="3">
                  <c:v>8.8973239444819026</c:v>
                </c:pt>
                <c:pt idx="4">
                  <c:v>9.0886316552905537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0.25839286729790523</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0.59997489559362371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0.16726851516362284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1.7462594752242886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0.16726851516362284</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0.59997489559362371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0.44532952999634468</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7.0201285028158944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9.3351024562541696</c:v>
                </c:pt>
                <c:pt idx="1">
                  <c:v>9.1506431643338484</c:v>
                </c:pt>
                <c:pt idx="2">
                  <c:v>9.1667690554022521</c:v>
                </c:pt>
                <c:pt idx="3">
                  <c:v>9.0463314248484945</c:v>
                </c:pt>
                <c:pt idx="4">
                  <c:v>9.2341009665410834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9.096373388675854</c:v>
                </c:pt>
                <c:pt idx="1">
                  <c:v>8.8204470380689077</c:v>
                </c:pt>
                <c:pt idx="2">
                  <c:v>8.9634016446820404</c:v>
                </c:pt>
                <c:pt idx="3">
                  <c:v>8.8832084022078899</c:v>
                </c:pt>
                <c:pt idx="4">
                  <c:v>9.0751017573287402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8.387992683422727</c:v>
                </c:pt>
                <c:pt idx="1">
                  <c:v>7.5535631181559202</c:v>
                </c:pt>
                <c:pt idx="2">
                  <c:v>7.5976809870389923</c:v>
                </c:pt>
                <c:pt idx="3">
                  <c:v>7.6628154509565434</c:v>
                </c:pt>
                <c:pt idx="4">
                  <c:v>7.9297547585043198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8.0587935436447484</c:v>
                </c:pt>
                <c:pt idx="1">
                  <c:v>8.1599635920477702</c:v>
                </c:pt>
                <c:pt idx="2">
                  <c:v>8.0757825510530399</c:v>
                </c:pt>
                <c:pt idx="3">
                  <c:v>8.0994644050581375</c:v>
                </c:pt>
                <c:pt idx="4">
                  <c:v>8.1782601830963042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7.5678012040079592</c:v>
                </c:pt>
                <c:pt idx="1">
                  <c:v>7.5376134118129974</c:v>
                </c:pt>
                <c:pt idx="2">
                  <c:v>7.3068185771570668</c:v>
                </c:pt>
                <c:pt idx="3">
                  <c:v>7.367795986435163</c:v>
                </c:pt>
                <c:pt idx="4">
                  <c:v>7.6160235313803124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8.9668380555681999</c:v>
                </c:pt>
                <c:pt idx="1">
                  <c:v>8.8940831431369549</c:v>
                </c:pt>
                <c:pt idx="2">
                  <c:v>8.9806529038760488</c:v>
                </c:pt>
                <c:pt idx="3">
                  <c:v>9.2008862390741744</c:v>
                </c:pt>
                <c:pt idx="4">
                  <c:v>9.2082955324729401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8.2535922766104424</c:v>
                </c:pt>
                <c:pt idx="1">
                  <c:v>7.9896956940248316</c:v>
                </c:pt>
                <c:pt idx="2">
                  <c:v>8.3073261156526268</c:v>
                </c:pt>
                <c:pt idx="3">
                  <c:v>7.959425087214421</c:v>
                </c:pt>
                <c:pt idx="4">
                  <c:v>8.3332764533698818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9.5520063120097145</c:v>
                </c:pt>
                <c:pt idx="1">
                  <c:v>9.41380495817004</c:v>
                </c:pt>
                <c:pt idx="2">
                  <c:v>9.6968935044732625</c:v>
                </c:pt>
                <c:pt idx="3">
                  <c:v>9.5657807571948563</c:v>
                </c:pt>
                <c:pt idx="4">
                  <c:v>9.6060489474958377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9.1384384166247674</c:v>
                </c:pt>
                <c:pt idx="1">
                  <c:v>8.895424773986857</c:v>
                </c:pt>
                <c:pt idx="2">
                  <c:v>8.9031122230426156</c:v>
                </c:pt>
                <c:pt idx="3">
                  <c:v>8.8685075249278373</c:v>
                </c:pt>
                <c:pt idx="4">
                  <c:v>8.9596784366731654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8.7787565101508331</c:v>
                </c:pt>
                <c:pt idx="1">
                  <c:v>8.6379761517114755</c:v>
                </c:pt>
                <c:pt idx="2">
                  <c:v>8.5046138749915805</c:v>
                </c:pt>
                <c:pt idx="3">
                  <c:v>8.3751374751186667</c:v>
                </c:pt>
                <c:pt idx="4">
                  <c:v>8.47913899873652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7.5525872346154008</c:v>
                </c:pt>
                <c:pt idx="1">
                  <c:v>7.2619633065557814</c:v>
                </c:pt>
                <c:pt idx="2">
                  <c:v>7.4012331670122871</c:v>
                </c:pt>
                <c:pt idx="3">
                  <c:v>7.0790554043201066</c:v>
                </c:pt>
                <c:pt idx="4">
                  <c:v>7.2844890981602699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6.287368631164826</c:v>
                </c:pt>
                <c:pt idx="1">
                  <c:v>5.7153514621631389</c:v>
                </c:pt>
                <c:pt idx="2">
                  <c:v>6.4211686379250548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8.4864698697290564</c:v>
                </c:pt>
                <c:pt idx="1">
                  <c:v>8.5256652878420862</c:v>
                </c:pt>
                <c:pt idx="2">
                  <c:v>8.9456988420645196</c:v>
                </c:pt>
                <c:pt idx="3">
                  <c:v>8.7655060080857332</c:v>
                </c:pt>
                <c:pt idx="4">
                  <c:v>8.5805169423430137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7.4510755965322533</c:v>
                </c:pt>
                <c:pt idx="1">
                  <c:v>7.4903004997052474</c:v>
                </c:pt>
                <c:pt idx="2">
                  <c:v>7.3955264571425543</c:v>
                </c:pt>
                <c:pt idx="3">
                  <c:v>7.069086089107171</c:v>
                </c:pt>
                <c:pt idx="4">
                  <c:v>7.3835571535471098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7.329343309731672</c:v>
                </c:pt>
                <c:pt idx="1">
                  <c:v>8.0397657903214679</c:v>
                </c:pt>
                <c:pt idx="2">
                  <c:v>8.0402104647399657</c:v>
                </c:pt>
                <c:pt idx="3">
                  <c:v>7.7030057200153976</c:v>
                </c:pt>
                <c:pt idx="4">
                  <c:v>8.3818542388963131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9.1260958599976174</c:v>
                </c:pt>
                <c:pt idx="1">
                  <c:v>9.0700780028028287</c:v>
                </c:pt>
                <c:pt idx="2">
                  <c:v>9.0084286389995718</c:v>
                </c:pt>
                <c:pt idx="3">
                  <c:v>9.0511178119146507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5.2868250270759551</c:v>
                </c:pt>
                <c:pt idx="1">
                  <c:v>4.5181231741195784</c:v>
                </c:pt>
                <c:pt idx="2">
                  <c:v>4.5665459681819121</c:v>
                </c:pt>
                <c:pt idx="3">
                  <c:v>4.5940786340424324</c:v>
                </c:pt>
                <c:pt idx="4">
                  <c:v>4.7104878253690323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6.8183331820754232</c:v>
                </c:pt>
                <c:pt idx="1">
                  <c:v>6.940477181091353</c:v>
                </c:pt>
                <c:pt idx="2">
                  <c:v>7.051989118456274</c:v>
                </c:pt>
                <c:pt idx="3">
                  <c:v>6.8754903460210262</c:v>
                </c:pt>
                <c:pt idx="4">
                  <c:v>6.9584385445865031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8.1788109424142981</c:v>
                </c:pt>
                <c:pt idx="1">
                  <c:v>8.0660212632869364</c:v>
                </c:pt>
                <c:pt idx="2">
                  <c:v>7.7060475778573876</c:v>
                </c:pt>
                <c:pt idx="3">
                  <c:v>7.310701709395893</c:v>
                </c:pt>
                <c:pt idx="4">
                  <c:v>8.1585626244583089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8.5106866396289043</c:v>
                </c:pt>
                <c:pt idx="1">
                  <c:v>8.4897239219997758</c:v>
                </c:pt>
                <c:pt idx="2">
                  <c:v>8.6997335651133927</c:v>
                </c:pt>
                <c:pt idx="3">
                  <c:v>8.2412159847293189</c:v>
                </c:pt>
                <c:pt idx="4">
                  <c:v>8.8106937439474269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9.1283646857270746</c:v>
                </c:pt>
                <c:pt idx="1">
                  <c:v>9.2239100266355276</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9.3224452269978055</c:v>
                </c:pt>
                <c:pt idx="1">
                  <c:v>9.138854635603602</c:v>
                </c:pt>
                <c:pt idx="2">
                  <c:v>9.3523937056480353</c:v>
                </c:pt>
                <c:pt idx="3">
                  <c:v>9.1870950490931396</c:v>
                </c:pt>
                <c:pt idx="4">
                  <c:v>9.2301375424572143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8.6539429937819996</c:v>
                </c:pt>
                <c:pt idx="1">
                  <c:v>8.3390407248051037</c:v>
                </c:pt>
                <c:pt idx="2">
                  <c:v>8.4445532347227079</c:v>
                </c:pt>
                <c:pt idx="3">
                  <c:v>8.3434683708440733</c:v>
                </c:pt>
                <c:pt idx="4">
                  <c:v>8.5674681738879332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7.6165825729703656</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0.84650112866817151</c:v>
                </c:pt>
                <c:pt idx="1">
                  <c:v>0.15349887133182841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0.31469091629747137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0.1131088129907698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1.1808398981917914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0.11310881299076936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0.40570963518431924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1.2529283181992295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3.9003535426005529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0.29941398486787918</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0.21592902514226253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6.0199397810702493E-2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0.62847313929283999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6.0199397810702493E-2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4.2252032014653551E-2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8.8860578307912981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0.2070954981189006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0.30460197721501014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8.4920753882955502E-2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0.88656057576789227</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8.492075388295639E-2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0.30460197721501103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9.5217262496102961E-2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8.7245077389334131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0.14149273705131371</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0.26175885445285729</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7.2976411574587452E-2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0.76186334323188021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7.297641157458834E-2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0.26175885445285552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0.39841178632884322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8.489302132051348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8.6394484044368447E-2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0.15463572727911234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1.6143749689246665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0.15463572727911146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0.55466238962290149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1.3602690516390172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6.7744925553688304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2.8949797940123645E-2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0.25565966860155953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7.1276004159965822E-2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0.74411133200240087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7.1276004159965822E-2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0.25565966860155953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0.25866313456275236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9.1325283460148654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0.37780275507448824</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0.16956036764718796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1.7701860887374625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0.16956036764718885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0.60819553384821834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0.77742054615409906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7.4088358650322617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3.4707158351409979E-2</c:v>
                </c:pt>
                <c:pt idx="1">
                  <c:v>6.9414316702819959E-2</c:v>
                </c:pt>
                <c:pt idx="2">
                  <c:v>0.245119305856833</c:v>
                </c:pt>
                <c:pt idx="3">
                  <c:v>0.65075921908893708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5.3213806245860695E-2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0.1759721143980979</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4.9059709834107679E-2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0.51217638337832483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4.9059709834107679E-2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0.16598651732537739</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9.6213700053264226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3.9010109530543069E-2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0.61005331203716207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0.17007830231653909</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1.775593252919057</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0.17007830231653909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0.61005331203716118</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0.48719603908371312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7.3869710345037687</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0.20800439578201146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0.40903272213262998</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0.11403526478681325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1.1905119229933305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0.11403526478681236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0.40903272213263087</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0.26845750432621074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8.6234709093040571</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0.51033231463126683</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0.32316463752370073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9.0095884792808612E-2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0.94058820540287691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9.0095884792805947E-2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0.32316463752370161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0.56534921221447121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8.4394553094258669</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0.3129632573217167</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0.106105953673719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1.107731044298391</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0.106105953673719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0.38059110176818578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0.48037650413584743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8.5132574190417962</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9.075257796491444</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0.21511177764451261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7.1746730368950296E-2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0.74902564658138715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7.1746730368950296E-2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0.25734811491682485</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0.17549690067348322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8.9925240516086813</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2.1851874826172235E-2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0.21152227682770786</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5.8970829327773089E-2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0.61564705930893382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5.8970829327773089E-2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0.21152227682770786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0.1737725917634183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9.2741976208381836</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0.93926247288503251</c:v>
                </c:pt>
                <c:pt idx="1">
                  <c:v>2.1691973969631241E-3</c:v>
                </c:pt>
                <c:pt idx="2">
                  <c:v>1.9522776572668109E-2</c:v>
                </c:pt>
                <c:pt idx="3">
                  <c:v>1.084598698481562E-2</c:v>
                </c:pt>
                <c:pt idx="4">
                  <c:v>2.1691973969631241E-3</c:v>
                </c:pt>
                <c:pt idx="5">
                  <c:v>2.6030368763557479E-2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1.5066164903768886E-2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0.25184916046842076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7.0213662981810643E-2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0.73302064140554535</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7.0213662981810643E-2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0.25184916046842076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0.41007039779137777</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8.9590517170274655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0.27235562885070941</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0.36326313959488665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0.10127504737276194</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1.0572970705543536</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0.10127504737276283</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0.36326313959488488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0.80387832632405853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7.9297547585043198</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0.12980504469550347</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0.27041867099349126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7.539070368077283E-2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0.78706820896684349</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7.539070368077283E-2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0.27041867099349126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0.1436911614183245</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9.0751017573287402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0.14725133554992986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0.1851689699101815</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5.1623724390347903E-2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0.53894433016775878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5.1623724390347903E-2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0.1851689699101815</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0.4074886962255917</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9.2341009665410834</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0.10587442920665957</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0.23126754058988475</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6.4475661238690307E-2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0.67311672043765824</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6.4475661238690307E-2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0.23126754058988475</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0.44817142076575323</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9.0886316552905537</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0.240174672489083</c:v>
                </c:pt>
                <c:pt idx="1">
                  <c:v>6.5502183406113534E-3</c:v>
                </c:pt>
                <c:pt idx="2">
                  <c:v>0.71179039301310043</c:v>
                </c:pt>
                <c:pt idx="3">
                  <c:v>4.3668122270742347E-3</c:v>
                </c:pt>
                <c:pt idx="4">
                  <c:v>0</c:v>
                </c:pt>
                <c:pt idx="5">
                  <c:v>1.7467248908296939E-2</c:v>
                </c:pt>
                <c:pt idx="6">
                  <c:v>0</c:v>
                </c:pt>
                <c:pt idx="7">
                  <c:v>4.3668122270742347E-3</c:v>
                </c:pt>
                <c:pt idx="8">
                  <c:v>1.528384279475983E-2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Your Trust</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0.27932415005392386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0.30680377535381442</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8.5534598742253998E-2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0.89296902867259842</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8.553459874225311E-2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0.30680377535381353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0.69387666185541619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8.3332764533698818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4.6544203547913554E-3</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0.21092642162589215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5.8804709352433093E-2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0.6139127904258963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5.8804709352433093E-2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0.21092642162589215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0.32391891977959908</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9.2082955324729401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0.15394985282042128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0.26755475233929715</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7.4592264572145517E-2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0.77873261838982266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7.4592264572145517E-2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0.26755475233929626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0.57527984112210095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7.6160235313803124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0.19599768108167481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0.26171571669627358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7.296438509057257E-2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0.76173778845162765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7.2964385090571682E-2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0.26171571669627447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0.62966013183151048</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8.1782601830963042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0.30831367591827519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0.24029471780919209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6.6992370755508901E-2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0.69939080935290487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6.6992370755507125E-2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0.24029471780919387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0.65617511436417963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8.47913899873652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0.32257143571966473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0.18441267348635471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5.1412874601854952E-2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0.53674308840600204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5.1412874601854952E-2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0.18441267348635471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0.35299830459833004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8.9596784366731654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5.9421598679653798E-2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0.12966999078861896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3.6151023950816707E-2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0.37741154126596044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3.6151023950816707E-2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0.12966999078861896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8.7638472628833952E-2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9.6060489474958377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9</c:v>
                </c:pt>
                <c:pt idx="2">
                  <c:v>7</c:v>
                </c:pt>
                <c:pt idx="3">
                  <c:v>30</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8.4120479794018141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8.4658088629117767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7.7605578061838481</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0.3175044002820897</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0.54201922051130058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0.15111090625778001</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1.5775763394817615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0.15111090625777912</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0.54201922051129969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0.41622545904823127</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8.3070235003852169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0.67805100548937514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0.1951277487322578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2.0371059058518837</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0.19512774873225958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0.65832853052993023</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7.2140921119824792</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3</c:v>
                </c:pt>
                <c:pt idx="1">
                  <c:v>35</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Your Trust</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7.5454962464756798</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1.6417225206446062E-2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0.30404155677085853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8.4764512853123364E-2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0.88492944166895349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8.476451285312514E-2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0.30404155677085676</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0.80464145616874205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7.3835571535471098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1.1333154906030929</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0.47395402666495556</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0.13213483910460599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1.3794689010537624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0.13213483910460688</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0.47395402666495379</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0.13510962922191361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8.5805169423430137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5.8190832972129236E-2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0.35217353967641962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9.8183349827174915E-2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1.0250201885109682</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9.8183349827174915E-2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0.35217353967641962</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1.0523952370240623</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6.4211686379250548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0.29122545985481629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8.7702268537993788E-2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0.91559919261149325</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8.7702268537993788E-2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0.31457898312742483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0.52901508893511107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7.2844890981602699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0.30083526579827069</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0.29741525681184289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8.2917149966254655E-2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0.86564323623920814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8.2917149966254655E-2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0.29741525681184289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1.3604132345840707</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6.9584385445865031</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0.34005831678316811</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0.10874178899868392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1.135248789684308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0.10874178899868436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0.3900455709631272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0.45509964172037698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4.7104878253690323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8.682322651652008E-2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0.13369882193757121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3.7274231953482229E-2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0.38913767284180523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3.7274231953482229E-2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0.13369882193757121</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0.22711730339511504</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9.0511178119146507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5.3379043770666712E-2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0.36692441937891562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0.10229578480289625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1.0679534239472446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0.10229578480289625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0.36692441937891651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0.63426448739967967</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8.3818542388963131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8.8860578307912981</c:v>
                </c:pt>
                <c:pt idx="1">
                  <c:v>8.4120479794018141</c:v>
                </c:pt>
                <c:pt idx="2">
                  <c:v>7.6683527452785087</c:v>
                </c:pt>
                <c:pt idx="3" formatCode="General">
                  <c:v>9.0511178119146507</c:v>
                </c:pt>
                <c:pt idx="4">
                  <c:v>3.9003535426005529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9.0860703319617109</c:v>
                </c:pt>
                <c:pt idx="1">
                  <c:v>8.3932249382655506</c:v>
                </c:pt>
                <c:pt idx="2">
                  <c:v>7.637202179542828</c:v>
                </c:pt>
                <c:pt idx="3" formatCode="General">
                  <c:v>8.9641215045005698</c:v>
                </c:pt>
                <c:pt idx="4">
                  <c:v>3.79949150847817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0.47565678972788916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0.35887171394903383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0.10005075073530634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1.04451558802878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0.10005075073530634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0.35887171394903383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0.46260036577925323</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7.2595720900848049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0.25396456508631093</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0.31407391353792136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8.7561458912605694E-2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0.91412916017714263</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8.7561458912604806E-2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0.31407391353792136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0.45109202015460959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8.8106937439474269</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0.66918862516144095</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0.49121429329249366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0.13694687239353343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1.4297058432401784</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0.13694687239353343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0.49121429329249366</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0.68754054661882158</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8.1585626244583089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9.2239100266355276</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0.35238959240599321</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0.20245083574330636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5.6441779376305234E-2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0.58924413801353381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5.6441779376305234E-2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0.20245083574330636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0.22621977027591278</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9.2239100266355276</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9.2301375424572143</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7.3869710345037687</c:v>
                </c:pt>
                <c:pt idx="1">
                  <c:v>8.3070235003852169</c:v>
                </c:pt>
                <c:pt idx="2">
                  <c:v>6.5082096901732029</c:v>
                </c:pt>
                <c:pt idx="3">
                  <c:v>7.2595720900848049</c:v>
                </c:pt>
                <c:pt idx="4">
                  <c:v>7.4088358650322617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6.3030187844839478</c:v>
                </c:pt>
                <c:pt idx="1">
                  <c:v>7.2955149638519314</c:v>
                </c:pt>
                <c:pt idx="2">
                  <c:v>5.6373932418186374</c:v>
                </c:pt>
                <c:pt idx="3">
                  <c:v>6.408272257290359</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0.1988078054613549</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0.17334667992406061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4.832775833187597E-2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0.50453491394262429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4.832775833187597E-2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0.17334667992406061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0.24975883814328448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9.2301375424572143</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8.5674681738879332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8.778518130672186E-2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0.26187929229785656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7.3009988745316612E-2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0.7622138841120929</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7.3009988745315724E-2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0.26187929229785745</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0.54111044200577219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8.5674681738879332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(52)</c:v>
                </c:pt>
                <c:pt idx="5">
                  <c:v>The James Cook University Hospital (118)</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(52)</c:v>
                </c:pt>
                <c:pt idx="5">
                  <c:v>The James Cook University Hospital (118)</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(52)</c:v>
                </c:pt>
                <c:pt idx="5">
                  <c:v>The James Cook University Hospital (118)</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(52)</c:v>
                </c:pt>
                <c:pt idx="5">
                  <c:v>The James Cook University Hospital (118)</c:v>
                </c:pt>
              </c:strCache>
            </c:strRef>
          </c:cat>
          <c:val>
            <c:numRef>
              <c:f>Sheet1!$G$2:$G$7</c:f>
              <c:numCache>
                <c:formatCode>0.0;;</c:formatCode>
                <c:ptCount val="6"/>
                <c:pt idx="0">
                  <c:v>7.0201285028158944</c:v>
                </c:pt>
                <c:pt idx="1">
                  <c:v>0</c:v>
                </c:pt>
                <c:pt idx="2">
                  <c:v>0</c:v>
                </c:pt>
                <c:pt idx="3">
                  <c:v>0</c:v>
                </c:pt>
                <c:pt idx="4">
                  <c:v>6.5414280115338306</c:v>
                </c:pt>
                <c:pt idx="5">
                  <c:v>7.1597647387190504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(52)</c:v>
                </c:pt>
                <c:pt idx="5">
                  <c:v>The James Cook University Hospital (118)</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(52)</c:v>
                </c:pt>
                <c:pt idx="5">
                  <c:v>The James Cook University Hospital (118)</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(171)</c:v>
                </c:pt>
                <c:pt idx="1">
                  <c:v>Ech - East Cleveland Hospital (-)</c:v>
                </c:pt>
                <c:pt idx="2">
                  <c:v>Friary Hospital (-)</c:v>
                </c:pt>
                <c:pt idx="3">
                  <c:v>Redcar Primary Care Hospital (-)</c:v>
                </c:pt>
                <c:pt idx="4">
                  <c:v>Friarage Hospital Site (52)</c:v>
                </c:pt>
                <c:pt idx="5">
                  <c:v>The James Cook University Hospital (118)</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2.9798714971841056</c:v>
                </c:pt>
                <c:pt idx="1">
                  <c:v>0</c:v>
                </c:pt>
                <c:pt idx="2">
                  <c:v>0</c:v>
                </c:pt>
                <c:pt idx="3">
                  <c:v>0</c:v>
                </c:pt>
                <c:pt idx="4">
                  <c:v>3.4585719884661694</c:v>
                </c:pt>
                <c:pt idx="5">
                  <c:v>2.8402352612809496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(177)</c:v>
                </c:pt>
                <c:pt idx="1">
                  <c:v>Ech - East Cleveland Hospital (-)</c:v>
                </c:pt>
                <c:pt idx="2">
                  <c:v>Friary Hospital (-)</c:v>
                </c:pt>
                <c:pt idx="3">
                  <c:v>Redcar Primary Care Hospital (-)</c:v>
                </c:pt>
                <c:pt idx="4">
                  <c:v>Friarage Hospital Site (51)</c:v>
                </c:pt>
                <c:pt idx="5">
                  <c:v>The James Cook University Hospital (123)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(177)</c:v>
                </c:pt>
                <c:pt idx="1">
                  <c:v>Ech - East Cleveland Hospital (-)</c:v>
                </c:pt>
                <c:pt idx="2">
                  <c:v>Friary Hospital (-)</c:v>
                </c:pt>
                <c:pt idx="3">
                  <c:v>Redcar Primary Care Hospital (-)</c:v>
                </c:pt>
                <c:pt idx="4">
                  <c:v>Friarage Hospital Site (51)</c:v>
                </c:pt>
                <c:pt idx="5">
                  <c:v>The James Cook University Hospital (123)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(177)</c:v>
                </c:pt>
                <c:pt idx="1">
                  <c:v>Ech - East Cleveland Hospital (-)</c:v>
                </c:pt>
                <c:pt idx="2">
                  <c:v>Friary Hospital (-)</c:v>
                </c:pt>
                <c:pt idx="3">
                  <c:v>Redcar Primary Care Hospital (-)</c:v>
                </c:pt>
                <c:pt idx="4">
                  <c:v>Friarage Hospital Site (51)</c:v>
                </c:pt>
                <c:pt idx="5">
                  <c:v>The James Cook University Hospital (123)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(177)</c:v>
                </c:pt>
                <c:pt idx="1">
                  <c:v>Ech - East Cleveland Hospital (-)</c:v>
                </c:pt>
                <c:pt idx="2">
                  <c:v>Friary Hospital (-)</c:v>
                </c:pt>
                <c:pt idx="3">
                  <c:v>Redcar Primary Care Hospital (-)</c:v>
                </c:pt>
                <c:pt idx="4">
                  <c:v>Friarage Hospital Site (51)</c:v>
                </c:pt>
                <c:pt idx="5">
                  <c:v>The James Cook University Hospital (123)</c:v>
                </c:pt>
              </c:strCache>
            </c:strRef>
          </c:cat>
          <c:val>
            <c:numRef>
              <c:f>Sheet1!$G$2:$G$7</c:f>
              <c:numCache>
                <c:formatCode>0.0;;</c:formatCode>
                <c:ptCount val="6"/>
                <c:pt idx="0">
                  <c:v>7.6683527452785087</c:v>
                </c:pt>
                <c:pt idx="1">
                  <c:v>0</c:v>
                </c:pt>
                <c:pt idx="2">
                  <c:v>0</c:v>
                </c:pt>
                <c:pt idx="3">
                  <c:v>0</c:v>
                </c:pt>
                <c:pt idx="4">
                  <c:v>7.6051898661754178</c:v>
                </c:pt>
                <c:pt idx="5">
                  <c:v>7.912686851772297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(177)</c:v>
                </c:pt>
                <c:pt idx="1">
                  <c:v>Ech - East Cleveland Hospital (-)</c:v>
                </c:pt>
                <c:pt idx="2">
                  <c:v>Friary Hospital (-)</c:v>
                </c:pt>
                <c:pt idx="3">
                  <c:v>Redcar Primary Care Hospital (-)</c:v>
                </c:pt>
                <c:pt idx="4">
                  <c:v>Friarage Hospital Site (51)</c:v>
                </c:pt>
                <c:pt idx="5">
                  <c:v>The James Cook University Hospital (123)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(177)</c:v>
                </c:pt>
                <c:pt idx="1">
                  <c:v>Ech - East Cleveland Hospital (-)</c:v>
                </c:pt>
                <c:pt idx="2">
                  <c:v>Friary Hospital (-)</c:v>
                </c:pt>
                <c:pt idx="3">
                  <c:v>Redcar Primary Care Hospital (-)</c:v>
                </c:pt>
                <c:pt idx="4">
                  <c:v>Friarage Hospital Site (51)</c:v>
                </c:pt>
                <c:pt idx="5">
                  <c:v>The James Cook University Hospital (123)</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(177)</c:v>
                </c:pt>
                <c:pt idx="1">
                  <c:v>Ech - East Cleveland Hospital (-)</c:v>
                </c:pt>
                <c:pt idx="2">
                  <c:v>Friary Hospital (-)</c:v>
                </c:pt>
                <c:pt idx="3">
                  <c:v>Redcar Primary Care Hospital (-)</c:v>
                </c:pt>
                <c:pt idx="4">
                  <c:v>Friarage Hospital Site (51)</c:v>
                </c:pt>
                <c:pt idx="5">
                  <c:v>The James Cook University Hospital (123)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2.3316472547214913</c:v>
                </c:pt>
                <c:pt idx="1">
                  <c:v>0</c:v>
                </c:pt>
                <c:pt idx="2">
                  <c:v>0</c:v>
                </c:pt>
                <c:pt idx="3">
                  <c:v>0</c:v>
                </c:pt>
                <c:pt idx="4">
                  <c:v>2.3948101338245822</c:v>
                </c:pt>
                <c:pt idx="5">
                  <c:v>2.087313148227703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Ech - East Cleveland Hospital (-)</c:v>
                </c:pt>
                <c:pt idx="2">
                  <c:v>Friary Hospital (-)</c:v>
                </c:pt>
                <c:pt idx="3">
                  <c:v>Redcar Primary Care Hospital (-)</c:v>
                </c:pt>
                <c:pt idx="4">
                  <c:v>Friarage Hospital Site (75)</c:v>
                </c:pt>
                <c:pt idx="5">
                  <c:v>The James Cook University Hospital (363)</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Ech - East Cleveland Hospital (-)</c:v>
                </c:pt>
                <c:pt idx="2">
                  <c:v>Friary Hospital (-)</c:v>
                </c:pt>
                <c:pt idx="3">
                  <c:v>Redcar Primary Care Hospital (-)</c:v>
                </c:pt>
                <c:pt idx="4">
                  <c:v>Friarage Hospital Site (75)</c:v>
                </c:pt>
                <c:pt idx="5">
                  <c:v>The James Cook University Hospital (363)</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Ech - East Cleveland Hospital (-)</c:v>
                </c:pt>
                <c:pt idx="2">
                  <c:v>Friary Hospital (-)</c:v>
                </c:pt>
                <c:pt idx="3">
                  <c:v>Redcar Primary Care Hospital (-)</c:v>
                </c:pt>
                <c:pt idx="4">
                  <c:v>Friarage Hospital Site (75)</c:v>
                </c:pt>
                <c:pt idx="5">
                  <c:v>The James Cook University Hospital (363)</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Ech - East Cleveland Hospital (-)</c:v>
                </c:pt>
                <c:pt idx="2">
                  <c:v>Friary Hospital (-)</c:v>
                </c:pt>
                <c:pt idx="3">
                  <c:v>Redcar Primary Care Hospital (-)</c:v>
                </c:pt>
                <c:pt idx="4">
                  <c:v>Friarage Hospital Site (75)</c:v>
                </c:pt>
                <c:pt idx="5">
                  <c:v>The James Cook University Hospital (363)</c:v>
                </c:pt>
              </c:strCache>
            </c:strRef>
          </c:cat>
          <c:val>
            <c:numRef>
              <c:f>Sheet1!$G$2:$G$7</c:f>
              <c:numCache>
                <c:formatCode>0.0;;</c:formatCode>
                <c:ptCount val="6"/>
                <c:pt idx="0">
                  <c:v>7.3754805591282153</c:v>
                </c:pt>
                <c:pt idx="1">
                  <c:v>0</c:v>
                </c:pt>
                <c:pt idx="2">
                  <c:v>0</c:v>
                </c:pt>
                <c:pt idx="3">
                  <c:v>0</c:v>
                </c:pt>
                <c:pt idx="4">
                  <c:v>0</c:v>
                </c:pt>
                <c:pt idx="5">
                  <c:v>7.2495853935704524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Ech - East Cleveland Hospital (-)</c:v>
                </c:pt>
                <c:pt idx="2">
                  <c:v>Friary Hospital (-)</c:v>
                </c:pt>
                <c:pt idx="3">
                  <c:v>Redcar Primary Care Hospital (-)</c:v>
                </c:pt>
                <c:pt idx="4">
                  <c:v>Friarage Hospital Site (75)</c:v>
                </c:pt>
                <c:pt idx="5">
                  <c:v>The James Cook University Hospital (363)</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Ech - East Cleveland Hospital (-)</c:v>
                </c:pt>
                <c:pt idx="2">
                  <c:v>Friary Hospital (-)</c:v>
                </c:pt>
                <c:pt idx="3">
                  <c:v>Redcar Primary Care Hospital (-)</c:v>
                </c:pt>
                <c:pt idx="4">
                  <c:v>Friarage Hospital Site (75)</c:v>
                </c:pt>
                <c:pt idx="5">
                  <c:v>The James Cook University Hospital (363)</c:v>
                </c:pt>
              </c:strCache>
            </c:strRef>
          </c:cat>
          <c:val>
            <c:numRef>
              <c:f>Sheet1!$I$2:$I$7</c:f>
              <c:numCache>
                <c:formatCode>0.0;;</c:formatCode>
                <c:ptCount val="6"/>
                <c:pt idx="0">
                  <c:v>0</c:v>
                </c:pt>
                <c:pt idx="1">
                  <c:v>0</c:v>
                </c:pt>
                <c:pt idx="2">
                  <c:v>0</c:v>
                </c:pt>
                <c:pt idx="3">
                  <c:v>0</c:v>
                </c:pt>
                <c:pt idx="4">
                  <c:v>8.8268049609787624</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(444)</c:v>
                </c:pt>
                <c:pt idx="1">
                  <c:v>Ech - East Cleveland Hospital (-)</c:v>
                </c:pt>
                <c:pt idx="2">
                  <c:v>Friary Hospital (-)</c:v>
                </c:pt>
                <c:pt idx="3">
                  <c:v>Redcar Primary Care Hospital (-)</c:v>
                </c:pt>
                <c:pt idx="4">
                  <c:v>Friarage Hospital Site (75)</c:v>
                </c:pt>
                <c:pt idx="5">
                  <c:v>The James Cook University Hospital (363)</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2.6245194408717847</c:v>
                </c:pt>
                <c:pt idx="1">
                  <c:v>0</c:v>
                </c:pt>
                <c:pt idx="2">
                  <c:v>0</c:v>
                </c:pt>
                <c:pt idx="3">
                  <c:v>0</c:v>
                </c:pt>
                <c:pt idx="4">
                  <c:v>1.1731950390212376</c:v>
                </c:pt>
                <c:pt idx="5">
                  <c:v>2.7504146064295476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(199)</c:v>
                </c:pt>
                <c:pt idx="1">
                  <c:v>Ech - East Cleveland Hospital (-)</c:v>
                </c:pt>
                <c:pt idx="2">
                  <c:v>Friary Hospital (-)</c:v>
                </c:pt>
                <c:pt idx="3">
                  <c:v>Redcar Primary Care Hospital (-)</c:v>
                </c:pt>
                <c:pt idx="4">
                  <c:v>Friarage Hospital Site (-)</c:v>
                </c:pt>
                <c:pt idx="5">
                  <c:v>The James Cook University Hospital (184)</c:v>
                </c:pt>
              </c:strCache>
            </c:strRef>
          </c:cat>
          <c:val>
            <c:numRef>
              <c:f>Sheet1!$D$2:$D$7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(199)</c:v>
                </c:pt>
                <c:pt idx="1">
                  <c:v>Ech - East Cleveland Hospital (-)</c:v>
                </c:pt>
                <c:pt idx="2">
                  <c:v>Friary Hospital (-)</c:v>
                </c:pt>
                <c:pt idx="3">
                  <c:v>Redcar Primary Care Hospital (-)</c:v>
                </c:pt>
                <c:pt idx="4">
                  <c:v>Friarage Hospital Site (-)</c:v>
                </c:pt>
                <c:pt idx="5">
                  <c:v>The James Cook University Hospital (184)</c:v>
                </c:pt>
              </c:strCache>
            </c:strRef>
          </c:cat>
          <c:val>
            <c:numRef>
              <c:f>Sheet1!$E$2:$E$7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(199)</c:v>
                </c:pt>
                <c:pt idx="1">
                  <c:v>Ech - East Cleveland Hospital (-)</c:v>
                </c:pt>
                <c:pt idx="2">
                  <c:v>Friary Hospital (-)</c:v>
                </c:pt>
                <c:pt idx="3">
                  <c:v>Redcar Primary Care Hospital (-)</c:v>
                </c:pt>
                <c:pt idx="4">
                  <c:v>Friarage Hospital Site (-)</c:v>
                </c:pt>
                <c:pt idx="5">
                  <c:v>The James Cook University Hospital (184)</c:v>
                </c:pt>
              </c:strCache>
            </c:strRef>
          </c:cat>
          <c:val>
            <c:numRef>
              <c:f>Sheet1!$F$2:$F$7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(199)</c:v>
                </c:pt>
                <c:pt idx="1">
                  <c:v>Ech - East Cleveland Hospital (-)</c:v>
                </c:pt>
                <c:pt idx="2">
                  <c:v>Friary Hospital (-)</c:v>
                </c:pt>
                <c:pt idx="3">
                  <c:v>Redcar Primary Care Hospital (-)</c:v>
                </c:pt>
                <c:pt idx="4">
                  <c:v>Friarage Hospital Site (-)</c:v>
                </c:pt>
                <c:pt idx="5">
                  <c:v>The James Cook University Hospital (184)</c:v>
                </c:pt>
              </c:strCache>
            </c:strRef>
          </c:cat>
          <c:val>
            <c:numRef>
              <c:f>Sheet1!$G$2:$G$7</c:f>
              <c:numCache>
                <c:formatCode>0.0;;</c:formatCode>
                <c:ptCount val="6"/>
                <c:pt idx="0">
                  <c:v>6.5082096901732029</c:v>
                </c:pt>
                <c:pt idx="1">
                  <c:v>0</c:v>
                </c:pt>
                <c:pt idx="2">
                  <c:v>0</c:v>
                </c:pt>
                <c:pt idx="3">
                  <c:v>0</c:v>
                </c:pt>
                <c:pt idx="4">
                  <c:v>0</c:v>
                </c:pt>
                <c:pt idx="5">
                  <c:v>6.5106213722282718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(199)</c:v>
                </c:pt>
                <c:pt idx="1">
                  <c:v>Ech - East Cleveland Hospital (-)</c:v>
                </c:pt>
                <c:pt idx="2">
                  <c:v>Friary Hospital (-)</c:v>
                </c:pt>
                <c:pt idx="3">
                  <c:v>Redcar Primary Care Hospital (-)</c:v>
                </c:pt>
                <c:pt idx="4">
                  <c:v>Friarage Hospital Site (-)</c:v>
                </c:pt>
                <c:pt idx="5">
                  <c:v>The James Cook University Hospital (184)</c:v>
                </c:pt>
              </c:strCache>
            </c:strRef>
          </c:cat>
          <c:val>
            <c:numRef>
              <c:f>Sheet1!$H$2:$H$7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(199)</c:v>
                </c:pt>
                <c:pt idx="1">
                  <c:v>Ech - East Cleveland Hospital (-)</c:v>
                </c:pt>
                <c:pt idx="2">
                  <c:v>Friary Hospital (-)</c:v>
                </c:pt>
                <c:pt idx="3">
                  <c:v>Redcar Primary Care Hospital (-)</c:v>
                </c:pt>
                <c:pt idx="4">
                  <c:v>Friarage Hospital Site (-)</c:v>
                </c:pt>
                <c:pt idx="5">
                  <c:v>The James Cook University Hospital (184)</c:v>
                </c:pt>
              </c:strCache>
            </c:strRef>
          </c:cat>
          <c:val>
            <c:numRef>
              <c:f>Sheet1!$I$2:$I$7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(199)</c:v>
                </c:pt>
                <c:pt idx="1">
                  <c:v>Ech - East Cleveland Hospital (-)</c:v>
                </c:pt>
                <c:pt idx="2">
                  <c:v>Friary Hospital (-)</c:v>
                </c:pt>
                <c:pt idx="3">
                  <c:v>Redcar Primary Care Hospital (-)</c:v>
                </c:pt>
                <c:pt idx="4">
                  <c:v>Friarage Hospital Site (-)</c:v>
                </c:pt>
                <c:pt idx="5">
                  <c:v>The James Cook University Hospital (184)</c:v>
                </c:pt>
              </c:strCache>
            </c:strRef>
          </c:cat>
          <c:val>
            <c:numRef>
              <c:f>Sheet1!$J$2:$J$7</c:f>
              <c:numCache>
                <c:formatCode>0.0;;</c:formatCode>
                <c:ptCount val="6"/>
                <c:pt idx="0">
                  <c:v>0</c:v>
                </c:pt>
                <c:pt idx="1">
                  <c:v>0</c:v>
                </c:pt>
                <c:pt idx="2">
                  <c:v>0</c:v>
                </c:pt>
                <c:pt idx="3">
                  <c:v>0</c:v>
                </c:pt>
                <c:pt idx="4">
                  <c:v>0</c:v>
                </c:pt>
                <c:pt idx="5">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3.4917903098267971</c:v>
                </c:pt>
                <c:pt idx="1">
                  <c:v>0</c:v>
                </c:pt>
                <c:pt idx="2">
                  <c:v>0</c:v>
                </c:pt>
                <c:pt idx="3">
                  <c:v>0</c:v>
                </c:pt>
                <c:pt idx="4">
                  <c:v>0</c:v>
                </c:pt>
                <c:pt idx="5">
                  <c:v>3.4893786277717282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Sheet1!$D$2:$D$7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Sheet1!$E$2:$E$7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Sheet1!$F$2:$F$7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Sheet1!$G$2:$G$7</c:f>
              <c:numCache>
                <c:formatCode>0.0;;</c:formatCode>
                <c:ptCount val="6"/>
                <c:pt idx="0">
                  <c:v>8.489302132051348</c:v>
                </c:pt>
                <c:pt idx="1">
                  <c:v>0</c:v>
                </c:pt>
                <c:pt idx="2">
                  <c:v>0</c:v>
                </c:pt>
                <c:pt idx="3">
                  <c:v>0</c:v>
                </c:pt>
                <c:pt idx="4">
                  <c:v>8.7401417144356994</c:v>
                </c:pt>
                <c:pt idx="5">
                  <c:v>8.4242693203044148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Sheet1!$H$2:$H$7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Sheet1!$I$2:$I$7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trust (458)</c:v>
                </c:pt>
                <c:pt idx="1">
                  <c:v>Ech - East Cleveland Hospital (-)</c:v>
                </c:pt>
                <c:pt idx="2">
                  <c:v>Friary Hospital (-)</c:v>
                </c:pt>
                <c:pt idx="3">
                  <c:v>Redcar Primary Care Hospital (-)</c:v>
                </c:pt>
                <c:pt idx="4">
                  <c:v>Friarage Hospital Site (76)</c:v>
                </c:pt>
                <c:pt idx="5">
                  <c:v>The James Cook University Hospital (375)</c:v>
                </c:pt>
              </c:strCache>
            </c:strRef>
          </c:cat>
          <c:val>
            <c:numRef>
              <c:f>Sheet1!$J$2:$J$7</c:f>
              <c:numCache>
                <c:formatCode>0.0;;</c:formatCode>
                <c:ptCount val="6"/>
                <c:pt idx="0">
                  <c:v>0</c:v>
                </c:pt>
                <c:pt idx="1">
                  <c:v>0</c:v>
                </c:pt>
                <c:pt idx="2">
                  <c:v>0</c:v>
                </c:pt>
                <c:pt idx="3">
                  <c:v>0</c:v>
                </c:pt>
                <c:pt idx="4">
                  <c:v>0</c:v>
                </c:pt>
                <c:pt idx="5">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Sheet1!$C$2:$C$7</c:f>
              <c:numCache>
                <c:formatCode>0.0</c:formatCode>
                <c:ptCount val="6"/>
                <c:pt idx="0">
                  <c:v>1.510697867948652</c:v>
                </c:pt>
                <c:pt idx="1">
                  <c:v>0</c:v>
                </c:pt>
                <c:pt idx="2">
                  <c:v>0</c:v>
                </c:pt>
                <c:pt idx="3">
                  <c:v>0</c:v>
                </c:pt>
                <c:pt idx="4">
                  <c:v>1.2598582855643006</c:v>
                </c:pt>
                <c:pt idx="5">
                  <c:v>1.5757306796955852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0.83333333333333326</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869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RTR | South Tees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869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RTR | South Tees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RTR | South Tees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South Tees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45809137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04706063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14551254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906907993"/>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1968456950"/>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South Tees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South Tees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461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Food:</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able to get hospital food outside of set mealtimes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lang="en-GB" sz="1250" b="0">
                <a:solidFill>
                  <a:prstClr val="black"/>
                </a:solidFill>
                <a:latin typeface="Arial"/>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noProof="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able to understand information given about what they should/shouldn't do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not being prevented from sleeping at night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5656553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221107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77153897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70590269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90631124"/>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3703054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79380914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28248773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8411673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19145888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546908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92163409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11369464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67247790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221921296"/>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27274953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986816561"/>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85717481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2340016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470637506"/>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84739222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7125842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66397618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7833448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68823956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41696575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362172547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862928413"/>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705410145"/>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397435058"/>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65970336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304844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20326393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502994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180825099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0480415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67474689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48828902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77416555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9809117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0077092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1797866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23499097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91134364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63355012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899511693"/>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4289625480"/>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85927505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7144050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9698870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6045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413864173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37807082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823835854"/>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08223860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39922599"/>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5977408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037561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35839066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19830306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81407009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4857036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41434375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32652983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4129036347"/>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60228578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2877950609"/>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818477036"/>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489774993"/>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9428935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12928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75103862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9814019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3521961507"/>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11094768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42286248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5052043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47720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051012580"/>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1676107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78240424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86810107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04305790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15966449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9628397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5082456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69497256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53051232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3631378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2177984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84697368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400429269"/>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19818559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9787733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6039539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6757406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4277169077"/>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53159609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99816255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0296445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812028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28271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97823330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170913852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16444073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28838633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7058489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81294890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5451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86550502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344427415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8334853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106272194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6786298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75859128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2420758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47828971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65829413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24054405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5411575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134858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5518579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41539269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00388745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09559799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41670529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42742404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6387959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2983681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4046402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45508021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4583888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5429591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6744754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30174415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12781003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22076680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8037076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3103086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9900675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6203826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4306405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470395227"/>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328752542"/>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28683110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74697677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91988495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7288742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8420791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9441089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05993651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7042482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0721102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412259775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6442433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658505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69421157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35933709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86927574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5936599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63411718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7045483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52101790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25647608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4224050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98109365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897876556"/>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70195510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16539136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84247990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426234925"/>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96844094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6830056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74713673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0671831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7429486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4720623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2758495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0623461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87076323"/>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94554294"/>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9014445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13463936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2538788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392913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817449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715331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2557165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54741852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970359275"/>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85%</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461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59%</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41%</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72357894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110568789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92271276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95498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127700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853072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1853612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1558742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8715474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2682508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3941318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391608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8537843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050247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4189300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4705160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5498683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1819588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4474874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609292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0126419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379608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40782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698297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8455142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51111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331149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8322758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6670243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95005452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661297078"/>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24452232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114069985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280726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557438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3136508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9919319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420682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91735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20941462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991284021"/>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826070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568518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692807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180603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908206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06161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177832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7496332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8018597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771402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7922290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2254799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177015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392898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061136513"/>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10888</TotalTime>
  <Words>16197</Words>
  <Application>Microsoft Office PowerPoint</Application>
  <PresentationFormat>Widescreen</PresentationFormat>
  <Paragraphs>2023</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South Tees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2025-08-04T11:56:38Z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